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heme/themeOverride1.xml" ContentType="application/vnd.openxmlformats-officedocument.themeOverride+xml"/>
  <Override PartName="/ppt/tags/tag5.xml" ContentType="application/vnd.openxmlformats-officedocument.presentationml.tags+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theme/themeOverride2.xml" ContentType="application/vnd.openxmlformats-officedocument.themeOverride+xml"/>
  <Override PartName="/ppt/tags/tag7.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3" r:id="rId3"/>
    <p:sldMasterId id="2147483656" r:id="rId4"/>
    <p:sldMasterId id="2147483675" r:id="rId5"/>
  </p:sldMasterIdLst>
  <p:notesMasterIdLst>
    <p:notesMasterId r:id="rId13"/>
  </p:notesMasterIdLst>
  <p:handoutMasterIdLst>
    <p:handoutMasterId r:id="rId14"/>
  </p:handoutMasterIdLst>
  <p:sldIdLst>
    <p:sldId id="256" r:id="rId6"/>
    <p:sldId id="509" r:id="rId7"/>
    <p:sldId id="261" r:id="rId8"/>
    <p:sldId id="2059" r:id="rId9"/>
    <p:sldId id="529" r:id="rId10"/>
    <p:sldId id="2395" r:id="rId11"/>
    <p:sldId id="2055" r:id="rId12"/>
  </p:sldIdLst>
  <p:sldSz cx="12192000" cy="6858000"/>
  <p:notesSz cx="6950075" cy="9236075"/>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DEB2C7-87F3-42F1-BC3A-0A3ABD737364}">
          <p14:sldIdLst>
            <p14:sldId id="256"/>
            <p14:sldId id="509"/>
            <p14:sldId id="261"/>
            <p14:sldId id="2059"/>
            <p14:sldId id="529"/>
            <p14:sldId id="2395"/>
            <p14:sldId id="205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avin Haram" initials="NH" lastIdx="4" clrIdx="6">
    <p:extLst>
      <p:ext uri="{19B8F6BF-5375-455C-9EA6-DF929625EA0E}">
        <p15:presenceInfo xmlns:p15="http://schemas.microsoft.com/office/powerpoint/2012/main" userId="S::navin.haram@unwomen.org::bc84d61e-30eb-4ddf-aef3-1c868c008223" providerId="AD"/>
      </p:ext>
    </p:extLst>
  </p:cmAuthor>
  <p:cmAuthor id="1" name="Vesna NIKOLIC" initials="VN" lastIdx="13" clrIdx="0">
    <p:extLst>
      <p:ext uri="{19B8F6BF-5375-455C-9EA6-DF929625EA0E}">
        <p15:presenceInfo xmlns:p15="http://schemas.microsoft.com/office/powerpoint/2012/main" userId="S::vesna.nikolic@unwomen.org::fd263060-085f-415f-b317-cb42856c103a" providerId="AD"/>
      </p:ext>
    </p:extLst>
  </p:cmAuthor>
  <p:cmAuthor id="8" name="UN Women " initials="UNW" lastIdx="6" clrIdx="7">
    <p:extLst>
      <p:ext uri="{19B8F6BF-5375-455C-9EA6-DF929625EA0E}">
        <p15:presenceInfo xmlns:p15="http://schemas.microsoft.com/office/powerpoint/2012/main" userId="UN Women " providerId="None"/>
      </p:ext>
    </p:extLst>
  </p:cmAuthor>
  <p:cmAuthor id="2" name="Soren Thomassen" initials="ST" lastIdx="1" clrIdx="1">
    <p:extLst>
      <p:ext uri="{19B8F6BF-5375-455C-9EA6-DF929625EA0E}">
        <p15:presenceInfo xmlns:p15="http://schemas.microsoft.com/office/powerpoint/2012/main" userId="S::soren.thomassen@unwomen.org::dbd7ac38-5d6f-49bd-848e-52f9d7f1c600" providerId="AD"/>
      </p:ext>
    </p:extLst>
  </p:cmAuthor>
  <p:cmAuthor id="9" name="David Masek" initials="DM" lastIdx="28" clrIdx="8">
    <p:extLst>
      <p:ext uri="{19B8F6BF-5375-455C-9EA6-DF929625EA0E}">
        <p15:presenceInfo xmlns:p15="http://schemas.microsoft.com/office/powerpoint/2012/main" userId="S::david.masek@unwomen.org::9946dca3-104b-4905-a880-96f98b84476a" providerId="AD"/>
      </p:ext>
    </p:extLst>
  </p:cmAuthor>
  <p:cmAuthor id="3" name="Adam Edward Simpson" initials="AS" lastIdx="3" clrIdx="2">
    <p:extLst>
      <p:ext uri="{19B8F6BF-5375-455C-9EA6-DF929625EA0E}">
        <p15:presenceInfo xmlns:p15="http://schemas.microsoft.com/office/powerpoint/2012/main" userId="S::adam.simpson@unwomen.org::481bf5fa-332a-4681-abbd-6b41ac754163" providerId="AD"/>
      </p:ext>
    </p:extLst>
  </p:cmAuthor>
  <p:cmAuthor id="10" name="Gale Thompson" initials="GT" lastIdx="8" clrIdx="9">
    <p:extLst>
      <p:ext uri="{19B8F6BF-5375-455C-9EA6-DF929625EA0E}">
        <p15:presenceInfo xmlns:p15="http://schemas.microsoft.com/office/powerpoint/2012/main" userId="S::gthompson@drostegroup.com::c54a83dc-7e08-4fbf-82b3-303ab920f83a" providerId="AD"/>
      </p:ext>
    </p:extLst>
  </p:cmAuthor>
  <p:cmAuthor id="4" name="Karin  Mattsson" initials="KM" lastIdx="13" clrIdx="3">
    <p:extLst>
      <p:ext uri="{19B8F6BF-5375-455C-9EA6-DF929625EA0E}">
        <p15:presenceInfo xmlns:p15="http://schemas.microsoft.com/office/powerpoint/2012/main" userId="S::karin.mattsson@unwomen.org::884f77b6-37fb-4505-a5f2-5f138a2e0996" providerId="AD"/>
      </p:ext>
    </p:extLst>
  </p:cmAuthor>
  <p:cmAuthor id="5" name="Fumie Nakamura" initials="FN" lastIdx="9" clrIdx="4">
    <p:extLst>
      <p:ext uri="{19B8F6BF-5375-455C-9EA6-DF929625EA0E}">
        <p15:presenceInfo xmlns:p15="http://schemas.microsoft.com/office/powerpoint/2012/main" userId="S::fumie.nakamura@unwomen.org::fa21fe59-267a-4116-98ca-6287ef5cad66" providerId="AD"/>
      </p:ext>
    </p:extLst>
  </p:cmAuthor>
  <p:cmAuthor id="6" name="Oates, Robyn" initials="OR" lastIdx="1" clrIdx="5">
    <p:extLst>
      <p:ext uri="{19B8F6BF-5375-455C-9EA6-DF929625EA0E}">
        <p15:presenceInfo xmlns:p15="http://schemas.microsoft.com/office/powerpoint/2012/main" userId="S::robyn.oates@unwomen.org::c41b0263-917e-4f66-8dc0-269c891fe3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C5C5C"/>
    <a:srgbClr val="009DDC"/>
    <a:srgbClr val="00B0F0"/>
    <a:srgbClr val="26BBE1"/>
    <a:srgbClr val="7D7D7D"/>
    <a:srgbClr val="0070C0"/>
    <a:srgbClr val="E4B531"/>
    <a:srgbClr val="F89C28"/>
    <a:srgbClr val="036A9C"/>
    <a:srgbClr val="6CB3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737" autoAdjust="0"/>
  </p:normalViewPr>
  <p:slideViewPr>
    <p:cSldViewPr snapToGrid="0">
      <p:cViewPr varScale="1">
        <p:scale>
          <a:sx n="108" d="100"/>
          <a:sy n="108" d="100"/>
        </p:scale>
        <p:origin x="426"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8" d="100"/>
        <a:sy n="78"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9D2FF0-1B43-47E4-857F-39ABCF9FD758}" type="doc">
      <dgm:prSet loTypeId="urn:microsoft.com/office/officeart/2005/8/layout/arrow2" loCatId="process" qsTypeId="urn:microsoft.com/office/officeart/2005/8/quickstyle/simple2" qsCatId="simple" csTypeId="urn:microsoft.com/office/officeart/2005/8/colors/accent1_2" csCatId="accent1" phldr="1"/>
      <dgm:spPr/>
      <dgm:t>
        <a:bodyPr/>
        <a:lstStyle/>
        <a:p>
          <a:endParaRPr lang="en-US"/>
        </a:p>
      </dgm:t>
    </dgm:pt>
    <dgm:pt modelId="{2ECDBC0C-D1BB-4346-B6B8-3884F40BDEA1}">
      <dgm:prSet phldrT="[Text]" custT="1"/>
      <dgm:spPr/>
      <dgm:t>
        <a:bodyPr/>
        <a:lstStyle/>
        <a:p>
          <a:r>
            <a:rPr lang="en-US" sz="2000" dirty="0">
              <a:solidFill>
                <a:schemeClr val="accent1">
                  <a:lumMod val="50000"/>
                </a:schemeClr>
              </a:solidFill>
            </a:rPr>
            <a:t>2030 deadline</a:t>
          </a:r>
        </a:p>
        <a:p>
          <a:r>
            <a:rPr lang="en-US" sz="2000" dirty="0">
              <a:solidFill>
                <a:schemeClr val="accent1">
                  <a:lumMod val="50000"/>
                </a:schemeClr>
              </a:solidFill>
            </a:rPr>
            <a:t>Expiration of </a:t>
          </a:r>
          <a:r>
            <a:rPr lang="en-US" sz="2000" b="1" dirty="0">
              <a:solidFill>
                <a:schemeClr val="accent1">
                  <a:lumMod val="50000"/>
                </a:schemeClr>
              </a:solidFill>
            </a:rPr>
            <a:t>gender inequality</a:t>
          </a:r>
          <a:endParaRPr lang="en-US" sz="2000" dirty="0">
            <a:solidFill>
              <a:schemeClr val="accent1">
                <a:lumMod val="50000"/>
              </a:schemeClr>
            </a:solidFill>
          </a:endParaRPr>
        </a:p>
      </dgm:t>
    </dgm:pt>
    <dgm:pt modelId="{740A18AE-4ADD-4EE0-9BDE-BA83D1C5E254}" type="parTrans" cxnId="{10E2E2E8-DCA5-49B4-8B63-575BF5E47E5E}">
      <dgm:prSet/>
      <dgm:spPr/>
      <dgm:t>
        <a:bodyPr/>
        <a:lstStyle/>
        <a:p>
          <a:endParaRPr lang="en-US"/>
        </a:p>
      </dgm:t>
    </dgm:pt>
    <dgm:pt modelId="{D83EB617-04E5-4F53-AAA8-CFB3B6B0A599}" type="sibTrans" cxnId="{10E2E2E8-DCA5-49B4-8B63-575BF5E47E5E}">
      <dgm:prSet/>
      <dgm:spPr/>
      <dgm:t>
        <a:bodyPr/>
        <a:lstStyle/>
        <a:p>
          <a:endParaRPr lang="en-US"/>
        </a:p>
      </dgm:t>
    </dgm:pt>
    <dgm:pt modelId="{2416E221-1731-4E9F-AA99-A85D36A0B21B}">
      <dgm:prSet custT="1"/>
      <dgm:spPr/>
      <dgm:t>
        <a:bodyPr/>
        <a:lstStyle/>
        <a:p>
          <a:r>
            <a:rPr lang="en-US" sz="2000" b="1" dirty="0">
              <a:solidFill>
                <a:schemeClr val="accent1">
                  <a:lumMod val="50000"/>
                </a:schemeClr>
              </a:solidFill>
              <a:latin typeface="Calibri" panose="020F0502020204030204" pitchFamily="34" charset="0"/>
              <a:ea typeface="MS Mincho" panose="02020609040205080304" pitchFamily="49" charset="-128"/>
              <a:cs typeface="Calibri" panose="020F0502020204030204" pitchFamily="34" charset="0"/>
            </a:rPr>
            <a:t>Immediate actions</a:t>
          </a:r>
          <a:r>
            <a:rPr lang="en-US" sz="2000" dirty="0">
              <a:solidFill>
                <a:schemeClr val="accent1">
                  <a:lumMod val="50000"/>
                </a:schemeClr>
              </a:solidFill>
              <a:latin typeface="Calibri" panose="020F0502020204030204" pitchFamily="34" charset="0"/>
              <a:ea typeface="MS Mincho" panose="02020609040205080304" pitchFamily="49" charset="-128"/>
              <a:cs typeface="Calibri" panose="020F0502020204030204" pitchFamily="34" charset="0"/>
            </a:rPr>
            <a:t> for implementation:  </a:t>
          </a:r>
        </a:p>
        <a:p>
          <a:r>
            <a:rPr lang="en-US" sz="2000" b="1" dirty="0">
              <a:solidFill>
                <a:schemeClr val="accent1">
                  <a:lumMod val="50000"/>
                </a:schemeClr>
              </a:solidFill>
              <a:latin typeface="Calibri" panose="020F0502020204030204" pitchFamily="34" charset="0"/>
              <a:ea typeface="MS Mincho" panose="02020609040205080304" pitchFamily="49" charset="-128"/>
              <a:cs typeface="Calibri" panose="020F0502020204030204" pitchFamily="34" charset="0"/>
            </a:rPr>
            <a:t>Action Coalitions set up with funding in the period 2020-2025</a:t>
          </a:r>
          <a:endParaRPr lang="en-US" sz="2000" dirty="0">
            <a:solidFill>
              <a:schemeClr val="accent1">
                <a:lumMod val="50000"/>
              </a:schemeClr>
            </a:solidFill>
          </a:endParaRPr>
        </a:p>
      </dgm:t>
    </dgm:pt>
    <dgm:pt modelId="{38ABAB51-F412-464E-863B-39885E50F5DC}" type="sibTrans" cxnId="{E96A4B9B-7AA4-4624-911E-64B4673143A2}">
      <dgm:prSet/>
      <dgm:spPr/>
      <dgm:t>
        <a:bodyPr/>
        <a:lstStyle/>
        <a:p>
          <a:endParaRPr lang="en-US"/>
        </a:p>
      </dgm:t>
    </dgm:pt>
    <dgm:pt modelId="{8B2A1C0E-4661-43AC-BFC8-F299FC1B5E05}" type="parTrans" cxnId="{E96A4B9B-7AA4-4624-911E-64B4673143A2}">
      <dgm:prSet/>
      <dgm:spPr/>
      <dgm:t>
        <a:bodyPr/>
        <a:lstStyle/>
        <a:p>
          <a:endParaRPr lang="en-US"/>
        </a:p>
      </dgm:t>
    </dgm:pt>
    <dgm:pt modelId="{BC30EE92-CEBD-48A3-9B72-46BD9AA3065C}" type="pres">
      <dgm:prSet presAssocID="{299D2FF0-1B43-47E4-857F-39ABCF9FD758}" presName="arrowDiagram" presStyleCnt="0">
        <dgm:presLayoutVars>
          <dgm:chMax val="5"/>
          <dgm:dir/>
          <dgm:resizeHandles val="exact"/>
        </dgm:presLayoutVars>
      </dgm:prSet>
      <dgm:spPr/>
    </dgm:pt>
    <dgm:pt modelId="{41FCDDAC-C1A1-49D4-9337-416740B240AA}" type="pres">
      <dgm:prSet presAssocID="{299D2FF0-1B43-47E4-857F-39ABCF9FD758}" presName="arrow" presStyleLbl="bgShp" presStyleIdx="0" presStyleCnt="1" custLinFactNeighborY="-2924"/>
      <dgm:spPr/>
    </dgm:pt>
    <dgm:pt modelId="{67013F21-9A22-46B5-9EF3-F6552B651698}" type="pres">
      <dgm:prSet presAssocID="{299D2FF0-1B43-47E4-857F-39ABCF9FD758}" presName="arrowDiagram2" presStyleCnt="0"/>
      <dgm:spPr/>
    </dgm:pt>
    <dgm:pt modelId="{033DED61-DAE5-4EFD-AD74-45FC0A118BBA}" type="pres">
      <dgm:prSet presAssocID="{2ECDBC0C-D1BB-4346-B6B8-3884F40BDEA1}" presName="bullet2a" presStyleLbl="node1" presStyleIdx="0" presStyleCnt="2" custLinFactX="200000" custLinFactY="-100000" custLinFactNeighborX="271617" custLinFactNeighborY="-187859"/>
      <dgm:spPr/>
    </dgm:pt>
    <dgm:pt modelId="{4F0F393F-4013-4847-8D49-5816CE49489E}" type="pres">
      <dgm:prSet presAssocID="{2ECDBC0C-D1BB-4346-B6B8-3884F40BDEA1}" presName="textBox2a" presStyleLbl="revTx" presStyleIdx="0" presStyleCnt="2" custScaleX="64028" custScaleY="67610" custLinFactX="34028" custLinFactY="-14729" custLinFactNeighborX="100000" custLinFactNeighborY="-100000">
        <dgm:presLayoutVars>
          <dgm:bulletEnabled val="1"/>
        </dgm:presLayoutVars>
      </dgm:prSet>
      <dgm:spPr/>
    </dgm:pt>
    <dgm:pt modelId="{BDD33C09-2365-43DC-999D-4FC349B37E3F}" type="pres">
      <dgm:prSet presAssocID="{2416E221-1731-4E9F-AA99-A85D36A0B21B}" presName="bullet2b" presStyleLbl="node1" presStyleIdx="1" presStyleCnt="2" custLinFactX="100000" custLinFactNeighborX="107128" custLinFactNeighborY="-60776"/>
      <dgm:spPr/>
    </dgm:pt>
    <dgm:pt modelId="{BE079252-7485-4CC5-938E-99BEC7E3A60B}" type="pres">
      <dgm:prSet presAssocID="{2416E221-1731-4E9F-AA99-A85D36A0B21B}" presName="textBox2b" presStyleLbl="revTx" presStyleIdx="1" presStyleCnt="2" custScaleX="90340" custScaleY="53985" custLinFactNeighborX="-68267" custLinFactNeighborY="-4714">
        <dgm:presLayoutVars>
          <dgm:bulletEnabled val="1"/>
        </dgm:presLayoutVars>
      </dgm:prSet>
      <dgm:spPr/>
    </dgm:pt>
  </dgm:ptLst>
  <dgm:cxnLst>
    <dgm:cxn modelId="{71689E6B-07BF-4121-BF15-26A0EF0721D5}" type="presOf" srcId="{2ECDBC0C-D1BB-4346-B6B8-3884F40BDEA1}" destId="{4F0F393F-4013-4847-8D49-5816CE49489E}" srcOrd="0" destOrd="0" presId="urn:microsoft.com/office/officeart/2005/8/layout/arrow2"/>
    <dgm:cxn modelId="{0F9D2453-A9BF-4E58-905F-9AC54AF83B13}" type="presOf" srcId="{2416E221-1731-4E9F-AA99-A85D36A0B21B}" destId="{BE079252-7485-4CC5-938E-99BEC7E3A60B}" srcOrd="0" destOrd="0" presId="urn:microsoft.com/office/officeart/2005/8/layout/arrow2"/>
    <dgm:cxn modelId="{2ADDBD7D-88ED-4212-8DF2-5441DC1BDE9D}" type="presOf" srcId="{299D2FF0-1B43-47E4-857F-39ABCF9FD758}" destId="{BC30EE92-CEBD-48A3-9B72-46BD9AA3065C}" srcOrd="0" destOrd="0" presId="urn:microsoft.com/office/officeart/2005/8/layout/arrow2"/>
    <dgm:cxn modelId="{E96A4B9B-7AA4-4624-911E-64B4673143A2}" srcId="{299D2FF0-1B43-47E4-857F-39ABCF9FD758}" destId="{2416E221-1731-4E9F-AA99-A85D36A0B21B}" srcOrd="1" destOrd="0" parTransId="{8B2A1C0E-4661-43AC-BFC8-F299FC1B5E05}" sibTransId="{38ABAB51-F412-464E-863B-39885E50F5DC}"/>
    <dgm:cxn modelId="{10E2E2E8-DCA5-49B4-8B63-575BF5E47E5E}" srcId="{299D2FF0-1B43-47E4-857F-39ABCF9FD758}" destId="{2ECDBC0C-D1BB-4346-B6B8-3884F40BDEA1}" srcOrd="0" destOrd="0" parTransId="{740A18AE-4ADD-4EE0-9BDE-BA83D1C5E254}" sibTransId="{D83EB617-04E5-4F53-AAA8-CFB3B6B0A599}"/>
    <dgm:cxn modelId="{F03A04B1-1B07-4F41-8F20-412471A93F82}" type="presParOf" srcId="{BC30EE92-CEBD-48A3-9B72-46BD9AA3065C}" destId="{41FCDDAC-C1A1-49D4-9337-416740B240AA}" srcOrd="0" destOrd="0" presId="urn:microsoft.com/office/officeart/2005/8/layout/arrow2"/>
    <dgm:cxn modelId="{EB337436-AB0F-4DB7-B496-2814BEC35BC5}" type="presParOf" srcId="{BC30EE92-CEBD-48A3-9B72-46BD9AA3065C}" destId="{67013F21-9A22-46B5-9EF3-F6552B651698}" srcOrd="1" destOrd="0" presId="urn:microsoft.com/office/officeart/2005/8/layout/arrow2"/>
    <dgm:cxn modelId="{323DEB9C-920A-4355-A589-C9B6A6703F61}" type="presParOf" srcId="{67013F21-9A22-46B5-9EF3-F6552B651698}" destId="{033DED61-DAE5-4EFD-AD74-45FC0A118BBA}" srcOrd="0" destOrd="0" presId="urn:microsoft.com/office/officeart/2005/8/layout/arrow2"/>
    <dgm:cxn modelId="{E0DBBEC1-ACD6-473F-87D2-B4B15FCBAEE8}" type="presParOf" srcId="{67013F21-9A22-46B5-9EF3-F6552B651698}" destId="{4F0F393F-4013-4847-8D49-5816CE49489E}" srcOrd="1" destOrd="0" presId="urn:microsoft.com/office/officeart/2005/8/layout/arrow2"/>
    <dgm:cxn modelId="{EB01723A-8CB4-44D7-94A2-BA1BACFB6807}" type="presParOf" srcId="{67013F21-9A22-46B5-9EF3-F6552B651698}" destId="{BDD33C09-2365-43DC-999D-4FC349B37E3F}" srcOrd="2" destOrd="0" presId="urn:microsoft.com/office/officeart/2005/8/layout/arrow2"/>
    <dgm:cxn modelId="{564094A0-98A3-44C4-97B7-886C210ADDD1}" type="presParOf" srcId="{67013F21-9A22-46B5-9EF3-F6552B651698}" destId="{BE079252-7485-4CC5-938E-99BEC7E3A60B}" srcOrd="3" destOrd="0" presId="urn:microsoft.com/office/officeart/2005/8/layout/arrow2"/>
  </dgm:cxnLst>
  <dgm:bg>
    <a:solidFill>
      <a:srgbClr val="00B0F0"/>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74ACC0-C822-433A-BB8B-C52E42E66050}" type="doc">
      <dgm:prSet loTypeId="urn:microsoft.com/office/officeart/2005/8/layout/vList3" loCatId="picture" qsTypeId="urn:microsoft.com/office/officeart/2005/8/quickstyle/simple1" qsCatId="simple" csTypeId="urn:microsoft.com/office/officeart/2005/8/colors/accent5_1" csCatId="accent5" phldr="1"/>
      <dgm:spPr/>
    </dgm:pt>
    <dgm:pt modelId="{92BDEB3F-375D-493C-8714-E31C50AD3C05}">
      <dgm:prSet phldrT="[Text]"/>
      <dgm:spPr/>
      <dgm:t>
        <a:bodyPr/>
        <a:lstStyle/>
        <a:p>
          <a:pPr>
            <a:buFont typeface="Wingdings" panose="05000000000000000000" pitchFamily="2" charset="2"/>
            <a:buChar char="§"/>
          </a:pPr>
          <a:r>
            <a:rPr lang="en-US" b="1" dirty="0">
              <a:solidFill>
                <a:srgbClr val="00B0F0"/>
              </a:solidFill>
            </a:rPr>
            <a:t>Center-stage </a:t>
          </a:r>
          <a:r>
            <a:rPr lang="en-US" dirty="0"/>
            <a:t>youth</a:t>
          </a:r>
          <a:r>
            <a:rPr lang="en-US" b="1" dirty="0">
              <a:solidFill>
                <a:srgbClr val="00B0F0"/>
              </a:solidFill>
            </a:rPr>
            <a:t> </a:t>
          </a:r>
          <a:r>
            <a:rPr lang="en-US" dirty="0"/>
            <a:t>in decision-making and work processes</a:t>
          </a:r>
        </a:p>
      </dgm:t>
    </dgm:pt>
    <dgm:pt modelId="{0BEBD43C-49E8-4280-94ED-7F1CD06884DA}" type="parTrans" cxnId="{202C2FF0-7029-4726-BB06-0D22CE13ECB5}">
      <dgm:prSet/>
      <dgm:spPr/>
      <dgm:t>
        <a:bodyPr/>
        <a:lstStyle/>
        <a:p>
          <a:endParaRPr lang="en-US"/>
        </a:p>
      </dgm:t>
    </dgm:pt>
    <dgm:pt modelId="{C61F1010-957D-452A-ACB8-11B2EC2D24CF}" type="sibTrans" cxnId="{202C2FF0-7029-4726-BB06-0D22CE13ECB5}">
      <dgm:prSet/>
      <dgm:spPr/>
      <dgm:t>
        <a:bodyPr/>
        <a:lstStyle/>
        <a:p>
          <a:endParaRPr lang="en-US"/>
        </a:p>
      </dgm:t>
    </dgm:pt>
    <dgm:pt modelId="{8A70561C-35B8-448B-91E5-3674A8676626}">
      <dgm:prSet phldrT="[Text]"/>
      <dgm:spPr/>
      <dgm:t>
        <a:bodyPr/>
        <a:lstStyle/>
        <a:p>
          <a:pPr>
            <a:buFont typeface="Wingdings" panose="05000000000000000000" pitchFamily="2" charset="2"/>
            <a:buChar char="§"/>
          </a:pPr>
          <a:r>
            <a:rPr lang="en-US" b="1" dirty="0">
              <a:solidFill>
                <a:srgbClr val="00B0F0"/>
              </a:solidFill>
            </a:rPr>
            <a:t>Maintain</a:t>
          </a:r>
          <a:r>
            <a:rPr lang="en-US" dirty="0"/>
            <a:t> a multi-stakeholder and intersectional  approach</a:t>
          </a:r>
        </a:p>
      </dgm:t>
    </dgm:pt>
    <dgm:pt modelId="{3F3C265E-BC8F-46DC-9281-FB92A732EF97}" type="parTrans" cxnId="{864E412F-787C-44D5-80AC-7E5107E54D74}">
      <dgm:prSet/>
      <dgm:spPr/>
      <dgm:t>
        <a:bodyPr/>
        <a:lstStyle/>
        <a:p>
          <a:endParaRPr lang="en-US"/>
        </a:p>
      </dgm:t>
    </dgm:pt>
    <dgm:pt modelId="{FBB35E35-415D-4539-A04B-DA4C837BD4CE}" type="sibTrans" cxnId="{864E412F-787C-44D5-80AC-7E5107E54D74}">
      <dgm:prSet/>
      <dgm:spPr/>
      <dgm:t>
        <a:bodyPr/>
        <a:lstStyle/>
        <a:p>
          <a:endParaRPr lang="en-US"/>
        </a:p>
      </dgm:t>
    </dgm:pt>
    <dgm:pt modelId="{863D364B-1869-4C56-928D-BB82CB803FCB}">
      <dgm:prSet phldrT="[Text]"/>
      <dgm:spPr/>
      <dgm:t>
        <a:bodyPr/>
        <a:lstStyle/>
        <a:p>
          <a:pPr>
            <a:buFont typeface="Wingdings" panose="05000000000000000000" pitchFamily="2" charset="2"/>
            <a:buChar char="§"/>
          </a:pPr>
          <a:r>
            <a:rPr lang="en-US" b="1" dirty="0">
              <a:solidFill>
                <a:srgbClr val="00B0F0"/>
              </a:solidFill>
            </a:rPr>
            <a:t>Amplify</a:t>
          </a:r>
          <a:r>
            <a:rPr lang="en-US" dirty="0"/>
            <a:t> voices from civil society</a:t>
          </a:r>
        </a:p>
        <a:p>
          <a:pPr>
            <a:buFont typeface="Wingdings" panose="05000000000000000000" pitchFamily="2" charset="2"/>
            <a:buChar char="§"/>
          </a:pPr>
          <a:endParaRPr lang="en-US" dirty="0"/>
        </a:p>
      </dgm:t>
    </dgm:pt>
    <dgm:pt modelId="{AB3D16C5-55CB-495A-94A5-565A77C66E5D}" type="parTrans" cxnId="{F6F3B691-1C0B-41D2-A696-46C6EBE8A4FE}">
      <dgm:prSet/>
      <dgm:spPr/>
      <dgm:t>
        <a:bodyPr/>
        <a:lstStyle/>
        <a:p>
          <a:endParaRPr lang="en-US"/>
        </a:p>
      </dgm:t>
    </dgm:pt>
    <dgm:pt modelId="{9BFFA18A-234A-4E7B-A342-2058B8C71B54}" type="sibTrans" cxnId="{F6F3B691-1C0B-41D2-A696-46C6EBE8A4FE}">
      <dgm:prSet/>
      <dgm:spPr/>
      <dgm:t>
        <a:bodyPr/>
        <a:lstStyle/>
        <a:p>
          <a:endParaRPr lang="en-US"/>
        </a:p>
      </dgm:t>
    </dgm:pt>
    <dgm:pt modelId="{1A1E400D-0C94-4331-99B8-47DD2B19F17E}">
      <dgm:prSet phldrT="[Text]"/>
      <dgm:spPr/>
      <dgm:t>
        <a:bodyPr/>
        <a:lstStyle/>
        <a:p>
          <a:pPr>
            <a:buFont typeface="Wingdings" panose="05000000000000000000" pitchFamily="2" charset="2"/>
            <a:buChar char="§"/>
          </a:pPr>
          <a:r>
            <a:rPr lang="en-US" b="1" dirty="0">
              <a:solidFill>
                <a:srgbClr val="00B0F0"/>
              </a:solidFill>
            </a:rPr>
            <a:t>Strengthen</a:t>
          </a:r>
          <a:r>
            <a:rPr lang="en-US" dirty="0"/>
            <a:t> public engagement</a:t>
          </a:r>
        </a:p>
        <a:p>
          <a:pPr>
            <a:buFont typeface="Wingdings" panose="05000000000000000000" pitchFamily="2" charset="2"/>
            <a:buChar char="§"/>
          </a:pPr>
          <a:endParaRPr lang="en-US" dirty="0"/>
        </a:p>
      </dgm:t>
    </dgm:pt>
    <dgm:pt modelId="{DEC39090-1FC1-4781-9BFA-5366CC1E936F}" type="parTrans" cxnId="{38066F82-066E-45A5-9868-6DEFE5B63707}">
      <dgm:prSet/>
      <dgm:spPr/>
      <dgm:t>
        <a:bodyPr/>
        <a:lstStyle/>
        <a:p>
          <a:endParaRPr lang="en-US"/>
        </a:p>
      </dgm:t>
    </dgm:pt>
    <dgm:pt modelId="{9F308982-05BC-4C21-8F7A-178957B86508}" type="sibTrans" cxnId="{38066F82-066E-45A5-9868-6DEFE5B63707}">
      <dgm:prSet/>
      <dgm:spPr/>
      <dgm:t>
        <a:bodyPr/>
        <a:lstStyle/>
        <a:p>
          <a:endParaRPr lang="en-US"/>
        </a:p>
      </dgm:t>
    </dgm:pt>
    <dgm:pt modelId="{961143F1-5B9B-41D3-8B31-72F8B66CC633}" type="pres">
      <dgm:prSet presAssocID="{4374ACC0-C822-433A-BB8B-C52E42E66050}" presName="linearFlow" presStyleCnt="0">
        <dgm:presLayoutVars>
          <dgm:dir/>
          <dgm:resizeHandles val="exact"/>
        </dgm:presLayoutVars>
      </dgm:prSet>
      <dgm:spPr/>
    </dgm:pt>
    <dgm:pt modelId="{2814ED07-921B-4515-A87C-EA8F0D85104D}" type="pres">
      <dgm:prSet presAssocID="{92BDEB3F-375D-493C-8714-E31C50AD3C05}" presName="composite" presStyleCnt="0"/>
      <dgm:spPr/>
    </dgm:pt>
    <dgm:pt modelId="{F097596F-3E6A-4618-986A-63B9405255DF}" type="pres">
      <dgm:prSet presAssocID="{92BDEB3F-375D-493C-8714-E31C50AD3C05}" presName="imgShp" presStyleLbl="fgImgPlace1" presStyleIdx="0" presStyleCnt="4"/>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t="100000"/>
          </a:path>
          <a:tileRect r="-100000" b="-100000"/>
        </a:gradFill>
      </dgm:spPr>
    </dgm:pt>
    <dgm:pt modelId="{3B51320D-ED9F-4665-8FA5-629905605F15}" type="pres">
      <dgm:prSet presAssocID="{92BDEB3F-375D-493C-8714-E31C50AD3C05}" presName="txShp" presStyleLbl="node1" presStyleIdx="0" presStyleCnt="4">
        <dgm:presLayoutVars>
          <dgm:bulletEnabled val="1"/>
        </dgm:presLayoutVars>
      </dgm:prSet>
      <dgm:spPr/>
    </dgm:pt>
    <dgm:pt modelId="{6DABD4F8-9AC5-4E62-8BFB-43A2AC7833B0}" type="pres">
      <dgm:prSet presAssocID="{C61F1010-957D-452A-ACB8-11B2EC2D24CF}" presName="spacing" presStyleCnt="0"/>
      <dgm:spPr/>
    </dgm:pt>
    <dgm:pt modelId="{B5B36E90-5A40-489C-9B00-70D1B778FD1F}" type="pres">
      <dgm:prSet presAssocID="{8A70561C-35B8-448B-91E5-3674A8676626}" presName="composite" presStyleCnt="0"/>
      <dgm:spPr/>
    </dgm:pt>
    <dgm:pt modelId="{41CEC890-B8A5-4BFA-BF0C-BC633F9B77FC}" type="pres">
      <dgm:prSet presAssocID="{8A70561C-35B8-448B-91E5-3674A8676626}" presName="imgShp" presStyleLbl="fgImgPlace1" presStyleIdx="1" presStyleCnt="4"/>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dgm:spPr>
    </dgm:pt>
    <dgm:pt modelId="{10B661D6-8252-414F-97C6-3451181ED1D5}" type="pres">
      <dgm:prSet presAssocID="{8A70561C-35B8-448B-91E5-3674A8676626}" presName="txShp" presStyleLbl="node1" presStyleIdx="1" presStyleCnt="4">
        <dgm:presLayoutVars>
          <dgm:bulletEnabled val="1"/>
        </dgm:presLayoutVars>
      </dgm:prSet>
      <dgm:spPr/>
    </dgm:pt>
    <dgm:pt modelId="{CBA8D374-462B-47E4-B4EE-78BFCA6785A6}" type="pres">
      <dgm:prSet presAssocID="{FBB35E35-415D-4539-A04B-DA4C837BD4CE}" presName="spacing" presStyleCnt="0"/>
      <dgm:spPr/>
    </dgm:pt>
    <dgm:pt modelId="{24EA82AC-7D36-449F-B86E-42BE82C804F5}" type="pres">
      <dgm:prSet presAssocID="{863D364B-1869-4C56-928D-BB82CB803FCB}" presName="composite" presStyleCnt="0"/>
      <dgm:spPr/>
    </dgm:pt>
    <dgm:pt modelId="{5E8CA2A9-6154-4F50-A066-B25291E3710A}" type="pres">
      <dgm:prSet presAssocID="{863D364B-1869-4C56-928D-BB82CB803FCB}" presName="imgShp" presStyleLbl="fgImgPlace1" presStyleIdx="2" presStyleCnt="4" custLinFactNeighborX="1241"/>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dgm:spPr>
    </dgm:pt>
    <dgm:pt modelId="{792ED7B0-457F-48D4-AEAD-9F0F74E7BF97}" type="pres">
      <dgm:prSet presAssocID="{863D364B-1869-4C56-928D-BB82CB803FCB}" presName="txShp" presStyleLbl="node1" presStyleIdx="2" presStyleCnt="4">
        <dgm:presLayoutVars>
          <dgm:bulletEnabled val="1"/>
        </dgm:presLayoutVars>
      </dgm:prSet>
      <dgm:spPr/>
    </dgm:pt>
    <dgm:pt modelId="{8A69437E-4435-4D90-B58D-8FBD6D352E3D}" type="pres">
      <dgm:prSet presAssocID="{9BFFA18A-234A-4E7B-A342-2058B8C71B54}" presName="spacing" presStyleCnt="0"/>
      <dgm:spPr/>
    </dgm:pt>
    <dgm:pt modelId="{29FFE3B4-D8EE-4D24-B7BC-01AC8781C697}" type="pres">
      <dgm:prSet presAssocID="{1A1E400D-0C94-4331-99B8-47DD2B19F17E}" presName="composite" presStyleCnt="0"/>
      <dgm:spPr/>
    </dgm:pt>
    <dgm:pt modelId="{61083B4F-9032-4B02-979E-5C5605682137}" type="pres">
      <dgm:prSet presAssocID="{1A1E400D-0C94-4331-99B8-47DD2B19F17E}" presName="imgShp" presStyleLbl="fgImgPlace1" presStyleIdx="3" presStyleCnt="4" custLinFactNeighborX="1241"/>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dgm:spPr>
    </dgm:pt>
    <dgm:pt modelId="{B6330146-1B01-4421-8056-27972E1F86E3}" type="pres">
      <dgm:prSet presAssocID="{1A1E400D-0C94-4331-99B8-47DD2B19F17E}" presName="txShp" presStyleLbl="node1" presStyleIdx="3" presStyleCnt="4">
        <dgm:presLayoutVars>
          <dgm:bulletEnabled val="1"/>
        </dgm:presLayoutVars>
      </dgm:prSet>
      <dgm:spPr/>
    </dgm:pt>
  </dgm:ptLst>
  <dgm:cxnLst>
    <dgm:cxn modelId="{864E412F-787C-44D5-80AC-7E5107E54D74}" srcId="{4374ACC0-C822-433A-BB8B-C52E42E66050}" destId="{8A70561C-35B8-448B-91E5-3674A8676626}" srcOrd="1" destOrd="0" parTransId="{3F3C265E-BC8F-46DC-9281-FB92A732EF97}" sibTransId="{FBB35E35-415D-4539-A04B-DA4C837BD4CE}"/>
    <dgm:cxn modelId="{EAEE0E31-C618-4C2B-903A-1F952BB19C64}" type="presOf" srcId="{8A70561C-35B8-448B-91E5-3674A8676626}" destId="{10B661D6-8252-414F-97C6-3451181ED1D5}" srcOrd="0" destOrd="0" presId="urn:microsoft.com/office/officeart/2005/8/layout/vList3"/>
    <dgm:cxn modelId="{DBD46936-718B-4F04-844C-FC79E268A244}" type="presOf" srcId="{1A1E400D-0C94-4331-99B8-47DD2B19F17E}" destId="{B6330146-1B01-4421-8056-27972E1F86E3}" srcOrd="0" destOrd="0" presId="urn:microsoft.com/office/officeart/2005/8/layout/vList3"/>
    <dgm:cxn modelId="{38066F82-066E-45A5-9868-6DEFE5B63707}" srcId="{4374ACC0-C822-433A-BB8B-C52E42E66050}" destId="{1A1E400D-0C94-4331-99B8-47DD2B19F17E}" srcOrd="3" destOrd="0" parTransId="{DEC39090-1FC1-4781-9BFA-5366CC1E936F}" sibTransId="{9F308982-05BC-4C21-8F7A-178957B86508}"/>
    <dgm:cxn modelId="{F6F3B691-1C0B-41D2-A696-46C6EBE8A4FE}" srcId="{4374ACC0-C822-433A-BB8B-C52E42E66050}" destId="{863D364B-1869-4C56-928D-BB82CB803FCB}" srcOrd="2" destOrd="0" parTransId="{AB3D16C5-55CB-495A-94A5-565A77C66E5D}" sibTransId="{9BFFA18A-234A-4E7B-A342-2058B8C71B54}"/>
    <dgm:cxn modelId="{834CC6BE-F0E4-4562-AF7C-BFAB2FDD6810}" type="presOf" srcId="{4374ACC0-C822-433A-BB8B-C52E42E66050}" destId="{961143F1-5B9B-41D3-8B31-72F8B66CC633}" srcOrd="0" destOrd="0" presId="urn:microsoft.com/office/officeart/2005/8/layout/vList3"/>
    <dgm:cxn modelId="{733E3FD4-A510-4EC4-BE0B-89E429D4C84A}" type="presOf" srcId="{92BDEB3F-375D-493C-8714-E31C50AD3C05}" destId="{3B51320D-ED9F-4665-8FA5-629905605F15}" srcOrd="0" destOrd="0" presId="urn:microsoft.com/office/officeart/2005/8/layout/vList3"/>
    <dgm:cxn modelId="{EC87F2DD-6C90-42CB-8457-DE0F7CF6F3DF}" type="presOf" srcId="{863D364B-1869-4C56-928D-BB82CB803FCB}" destId="{792ED7B0-457F-48D4-AEAD-9F0F74E7BF97}" srcOrd="0" destOrd="0" presId="urn:microsoft.com/office/officeart/2005/8/layout/vList3"/>
    <dgm:cxn modelId="{202C2FF0-7029-4726-BB06-0D22CE13ECB5}" srcId="{4374ACC0-C822-433A-BB8B-C52E42E66050}" destId="{92BDEB3F-375D-493C-8714-E31C50AD3C05}" srcOrd="0" destOrd="0" parTransId="{0BEBD43C-49E8-4280-94ED-7F1CD06884DA}" sibTransId="{C61F1010-957D-452A-ACB8-11B2EC2D24CF}"/>
    <dgm:cxn modelId="{F69F2B61-DC45-4C88-BA48-9ECDF32C9847}" type="presParOf" srcId="{961143F1-5B9B-41D3-8B31-72F8B66CC633}" destId="{2814ED07-921B-4515-A87C-EA8F0D85104D}" srcOrd="0" destOrd="0" presId="urn:microsoft.com/office/officeart/2005/8/layout/vList3"/>
    <dgm:cxn modelId="{24CDDC04-077D-400F-8ECE-725E72FBA183}" type="presParOf" srcId="{2814ED07-921B-4515-A87C-EA8F0D85104D}" destId="{F097596F-3E6A-4618-986A-63B9405255DF}" srcOrd="0" destOrd="0" presId="urn:microsoft.com/office/officeart/2005/8/layout/vList3"/>
    <dgm:cxn modelId="{D3FC4ED7-057A-4C79-AAD9-4E5D451C1A2B}" type="presParOf" srcId="{2814ED07-921B-4515-A87C-EA8F0D85104D}" destId="{3B51320D-ED9F-4665-8FA5-629905605F15}" srcOrd="1" destOrd="0" presId="urn:microsoft.com/office/officeart/2005/8/layout/vList3"/>
    <dgm:cxn modelId="{AFDA7C0E-C8A9-4C89-ACAF-04CD6CB980AF}" type="presParOf" srcId="{961143F1-5B9B-41D3-8B31-72F8B66CC633}" destId="{6DABD4F8-9AC5-4E62-8BFB-43A2AC7833B0}" srcOrd="1" destOrd="0" presId="urn:microsoft.com/office/officeart/2005/8/layout/vList3"/>
    <dgm:cxn modelId="{6F799494-3970-4DE8-B202-E8734D2FA6CD}" type="presParOf" srcId="{961143F1-5B9B-41D3-8B31-72F8B66CC633}" destId="{B5B36E90-5A40-489C-9B00-70D1B778FD1F}" srcOrd="2" destOrd="0" presId="urn:microsoft.com/office/officeart/2005/8/layout/vList3"/>
    <dgm:cxn modelId="{3CA72A30-25C5-4590-B616-3465A73D8498}" type="presParOf" srcId="{B5B36E90-5A40-489C-9B00-70D1B778FD1F}" destId="{41CEC890-B8A5-4BFA-BF0C-BC633F9B77FC}" srcOrd="0" destOrd="0" presId="urn:microsoft.com/office/officeart/2005/8/layout/vList3"/>
    <dgm:cxn modelId="{81FFD54C-B170-4EC5-A48A-2AAFA2D0F68F}" type="presParOf" srcId="{B5B36E90-5A40-489C-9B00-70D1B778FD1F}" destId="{10B661D6-8252-414F-97C6-3451181ED1D5}" srcOrd="1" destOrd="0" presId="urn:microsoft.com/office/officeart/2005/8/layout/vList3"/>
    <dgm:cxn modelId="{BA68FDA0-74BE-41E2-8B27-3EEEA453D2F1}" type="presParOf" srcId="{961143F1-5B9B-41D3-8B31-72F8B66CC633}" destId="{CBA8D374-462B-47E4-B4EE-78BFCA6785A6}" srcOrd="3" destOrd="0" presId="urn:microsoft.com/office/officeart/2005/8/layout/vList3"/>
    <dgm:cxn modelId="{201E308E-DBA0-49EB-B22E-F0FAB1FE8F28}" type="presParOf" srcId="{961143F1-5B9B-41D3-8B31-72F8B66CC633}" destId="{24EA82AC-7D36-449F-B86E-42BE82C804F5}" srcOrd="4" destOrd="0" presId="urn:microsoft.com/office/officeart/2005/8/layout/vList3"/>
    <dgm:cxn modelId="{55A8A77B-4FEC-4E8C-80CB-6EF9CD573AA4}" type="presParOf" srcId="{24EA82AC-7D36-449F-B86E-42BE82C804F5}" destId="{5E8CA2A9-6154-4F50-A066-B25291E3710A}" srcOrd="0" destOrd="0" presId="urn:microsoft.com/office/officeart/2005/8/layout/vList3"/>
    <dgm:cxn modelId="{49BA34F3-6BBF-4C30-A3A5-DC71D87125AE}" type="presParOf" srcId="{24EA82AC-7D36-449F-B86E-42BE82C804F5}" destId="{792ED7B0-457F-48D4-AEAD-9F0F74E7BF97}" srcOrd="1" destOrd="0" presId="urn:microsoft.com/office/officeart/2005/8/layout/vList3"/>
    <dgm:cxn modelId="{A60F19B6-C2E7-45C9-AD24-C4DC893F882B}" type="presParOf" srcId="{961143F1-5B9B-41D3-8B31-72F8B66CC633}" destId="{8A69437E-4435-4D90-B58D-8FBD6D352E3D}" srcOrd="5" destOrd="0" presId="urn:microsoft.com/office/officeart/2005/8/layout/vList3"/>
    <dgm:cxn modelId="{47B17794-4CFA-454B-BB17-C8E4A1B4EEAF}" type="presParOf" srcId="{961143F1-5B9B-41D3-8B31-72F8B66CC633}" destId="{29FFE3B4-D8EE-4D24-B7BC-01AC8781C697}" srcOrd="6" destOrd="0" presId="urn:microsoft.com/office/officeart/2005/8/layout/vList3"/>
    <dgm:cxn modelId="{1E9EB7A8-A4B5-45F4-A347-D2ABB9DB9A79}" type="presParOf" srcId="{29FFE3B4-D8EE-4D24-B7BC-01AC8781C697}" destId="{61083B4F-9032-4B02-979E-5C5605682137}" srcOrd="0" destOrd="0" presId="urn:microsoft.com/office/officeart/2005/8/layout/vList3"/>
    <dgm:cxn modelId="{2356AF50-4083-40FA-A592-3F210B4EF5F3}" type="presParOf" srcId="{29FFE3B4-D8EE-4D24-B7BC-01AC8781C697}" destId="{B6330146-1B01-4421-8056-27972E1F86E3}"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CDDAC-C1A1-49D4-9337-416740B240AA}">
      <dsp:nvSpPr>
        <dsp:cNvPr id="0" name=""/>
        <dsp:cNvSpPr/>
      </dsp:nvSpPr>
      <dsp:spPr>
        <a:xfrm>
          <a:off x="0" y="0"/>
          <a:ext cx="8895732" cy="555983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3DED61-DAE5-4EFD-AD74-45FC0A118BBA}">
      <dsp:nvSpPr>
        <dsp:cNvPr id="0" name=""/>
        <dsp:cNvSpPr/>
      </dsp:nvSpPr>
      <dsp:spPr>
        <a:xfrm>
          <a:off x="3536640" y="2255759"/>
          <a:ext cx="311350" cy="31135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F0F393F-4013-4847-8D49-5816CE49489E}">
      <dsp:nvSpPr>
        <dsp:cNvPr id="0" name=""/>
        <dsp:cNvSpPr/>
      </dsp:nvSpPr>
      <dsp:spPr>
        <a:xfrm>
          <a:off x="6618829" y="968440"/>
          <a:ext cx="1851121" cy="1605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978"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accent1">
                  <a:lumMod val="50000"/>
                </a:schemeClr>
              </a:solidFill>
            </a:rPr>
            <a:t>2030 deadline</a:t>
          </a:r>
        </a:p>
        <a:p>
          <a:pPr marL="0" lvl="0" indent="0" algn="l" defTabSz="889000">
            <a:lnSpc>
              <a:spcPct val="90000"/>
            </a:lnSpc>
            <a:spcBef>
              <a:spcPct val="0"/>
            </a:spcBef>
            <a:spcAft>
              <a:spcPct val="35000"/>
            </a:spcAft>
            <a:buNone/>
          </a:pPr>
          <a:r>
            <a:rPr lang="en-US" sz="2000" kern="1200" dirty="0">
              <a:solidFill>
                <a:schemeClr val="accent1">
                  <a:lumMod val="50000"/>
                </a:schemeClr>
              </a:solidFill>
            </a:rPr>
            <a:t>Expiration of </a:t>
          </a:r>
          <a:r>
            <a:rPr lang="en-US" sz="2000" b="1" kern="1200" dirty="0">
              <a:solidFill>
                <a:schemeClr val="accent1">
                  <a:lumMod val="50000"/>
                </a:schemeClr>
              </a:solidFill>
            </a:rPr>
            <a:t>gender inequality</a:t>
          </a:r>
          <a:endParaRPr lang="en-US" sz="2000" kern="1200" dirty="0">
            <a:solidFill>
              <a:schemeClr val="accent1">
                <a:lumMod val="50000"/>
              </a:schemeClr>
            </a:solidFill>
          </a:endParaRPr>
        </a:p>
      </dsp:txBody>
      <dsp:txXfrm>
        <a:off x="6618829" y="968440"/>
        <a:ext cx="1851121" cy="1605094"/>
      </dsp:txXfrm>
    </dsp:sp>
    <dsp:sp modelId="{BDD33C09-2365-43DC-999D-4FC349B37E3F}">
      <dsp:nvSpPr>
        <dsp:cNvPr id="0" name=""/>
        <dsp:cNvSpPr/>
      </dsp:nvSpPr>
      <dsp:spPr>
        <a:xfrm>
          <a:off x="6042664" y="1409864"/>
          <a:ext cx="533743" cy="533743"/>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E079252-7485-4CC5-938E-99BEC7E3A60B}">
      <dsp:nvSpPr>
        <dsp:cNvPr id="0" name=""/>
        <dsp:cNvSpPr/>
      </dsp:nvSpPr>
      <dsp:spPr>
        <a:xfrm>
          <a:off x="3369967" y="2674436"/>
          <a:ext cx="2611831" cy="1986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820"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accent1">
                  <a:lumMod val="50000"/>
                </a:schemeClr>
              </a:solidFill>
              <a:latin typeface="Calibri" panose="020F0502020204030204" pitchFamily="34" charset="0"/>
              <a:ea typeface="MS Mincho" panose="02020609040205080304" pitchFamily="49" charset="-128"/>
              <a:cs typeface="Calibri" panose="020F0502020204030204" pitchFamily="34" charset="0"/>
            </a:rPr>
            <a:t>Immediate actions</a:t>
          </a:r>
          <a:r>
            <a:rPr lang="en-US" sz="2000" kern="1200" dirty="0">
              <a:solidFill>
                <a:schemeClr val="accent1">
                  <a:lumMod val="50000"/>
                </a:schemeClr>
              </a:solidFill>
              <a:latin typeface="Calibri" panose="020F0502020204030204" pitchFamily="34" charset="0"/>
              <a:ea typeface="MS Mincho" panose="02020609040205080304" pitchFamily="49" charset="-128"/>
              <a:cs typeface="Calibri" panose="020F0502020204030204" pitchFamily="34" charset="0"/>
            </a:rPr>
            <a:t> for implementation:  </a:t>
          </a:r>
        </a:p>
        <a:p>
          <a:pPr marL="0" lvl="0" indent="0" algn="l" defTabSz="889000">
            <a:lnSpc>
              <a:spcPct val="90000"/>
            </a:lnSpc>
            <a:spcBef>
              <a:spcPct val="0"/>
            </a:spcBef>
            <a:spcAft>
              <a:spcPct val="35000"/>
            </a:spcAft>
            <a:buNone/>
          </a:pPr>
          <a:r>
            <a:rPr lang="en-US" sz="2000" b="1" kern="1200" dirty="0">
              <a:solidFill>
                <a:schemeClr val="accent1">
                  <a:lumMod val="50000"/>
                </a:schemeClr>
              </a:solidFill>
              <a:latin typeface="Calibri" panose="020F0502020204030204" pitchFamily="34" charset="0"/>
              <a:ea typeface="MS Mincho" panose="02020609040205080304" pitchFamily="49" charset="-128"/>
              <a:cs typeface="Calibri" panose="020F0502020204030204" pitchFamily="34" charset="0"/>
            </a:rPr>
            <a:t>Action Coalitions set up with funding in the period 2020-2025</a:t>
          </a:r>
          <a:endParaRPr lang="en-US" sz="2000" kern="1200" dirty="0">
            <a:solidFill>
              <a:schemeClr val="accent1">
                <a:lumMod val="50000"/>
              </a:schemeClr>
            </a:solidFill>
          </a:endParaRPr>
        </a:p>
      </dsp:txBody>
      <dsp:txXfrm>
        <a:off x="3369967" y="2674436"/>
        <a:ext cx="2611831" cy="1986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1320D-ED9F-4665-8FA5-629905605F15}">
      <dsp:nvSpPr>
        <dsp:cNvPr id="0" name=""/>
        <dsp:cNvSpPr/>
      </dsp:nvSpPr>
      <dsp:spPr>
        <a:xfrm rot="10800000">
          <a:off x="2088751" y="1280"/>
          <a:ext cx="7281180" cy="1019077"/>
        </a:xfrm>
        <a:prstGeom prst="homePlat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385" tIns="91440" rIns="170688" bIns="914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en-US" sz="2400" b="1" kern="1200" dirty="0">
              <a:solidFill>
                <a:srgbClr val="00B0F0"/>
              </a:solidFill>
            </a:rPr>
            <a:t>Center-stage </a:t>
          </a:r>
          <a:r>
            <a:rPr lang="en-US" sz="2400" kern="1200" dirty="0"/>
            <a:t>youth</a:t>
          </a:r>
          <a:r>
            <a:rPr lang="en-US" sz="2400" b="1" kern="1200" dirty="0">
              <a:solidFill>
                <a:srgbClr val="00B0F0"/>
              </a:solidFill>
            </a:rPr>
            <a:t> </a:t>
          </a:r>
          <a:r>
            <a:rPr lang="en-US" sz="2400" kern="1200" dirty="0"/>
            <a:t>in decision-making and work processes</a:t>
          </a:r>
        </a:p>
      </dsp:txBody>
      <dsp:txXfrm rot="10800000">
        <a:off x="2343520" y="1280"/>
        <a:ext cx="7026411" cy="1019077"/>
      </dsp:txXfrm>
    </dsp:sp>
    <dsp:sp modelId="{F097596F-3E6A-4618-986A-63B9405255DF}">
      <dsp:nvSpPr>
        <dsp:cNvPr id="0" name=""/>
        <dsp:cNvSpPr/>
      </dsp:nvSpPr>
      <dsp:spPr>
        <a:xfrm>
          <a:off x="1579212" y="1280"/>
          <a:ext cx="1019077" cy="1019077"/>
        </a:xfrm>
        <a:prstGeom prst="ellipse">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t="100000"/>
          </a:path>
          <a:tileRect r="-100000" b="-100000"/>
        </a:gra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B661D6-8252-414F-97C6-3451181ED1D5}">
      <dsp:nvSpPr>
        <dsp:cNvPr id="0" name=""/>
        <dsp:cNvSpPr/>
      </dsp:nvSpPr>
      <dsp:spPr>
        <a:xfrm rot="10800000">
          <a:off x="2088751" y="1324560"/>
          <a:ext cx="7281180" cy="1019077"/>
        </a:xfrm>
        <a:prstGeom prst="homePlat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385" tIns="91440" rIns="170688" bIns="914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en-US" sz="2400" b="1" kern="1200" dirty="0">
              <a:solidFill>
                <a:srgbClr val="00B0F0"/>
              </a:solidFill>
            </a:rPr>
            <a:t>Maintain</a:t>
          </a:r>
          <a:r>
            <a:rPr lang="en-US" sz="2400" kern="1200" dirty="0"/>
            <a:t> a multi-stakeholder and intersectional  approach</a:t>
          </a:r>
        </a:p>
      </dsp:txBody>
      <dsp:txXfrm rot="10800000">
        <a:off x="2343520" y="1324560"/>
        <a:ext cx="7026411" cy="1019077"/>
      </dsp:txXfrm>
    </dsp:sp>
    <dsp:sp modelId="{41CEC890-B8A5-4BFA-BF0C-BC633F9B77FC}">
      <dsp:nvSpPr>
        <dsp:cNvPr id="0" name=""/>
        <dsp:cNvSpPr/>
      </dsp:nvSpPr>
      <dsp:spPr>
        <a:xfrm>
          <a:off x="1579212" y="1324560"/>
          <a:ext cx="1019077" cy="1019077"/>
        </a:xfrm>
        <a:prstGeom prst="ellipse">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2ED7B0-457F-48D4-AEAD-9F0F74E7BF97}">
      <dsp:nvSpPr>
        <dsp:cNvPr id="0" name=""/>
        <dsp:cNvSpPr/>
      </dsp:nvSpPr>
      <dsp:spPr>
        <a:xfrm rot="10800000">
          <a:off x="2088751" y="2647840"/>
          <a:ext cx="7281180" cy="1019077"/>
        </a:xfrm>
        <a:prstGeom prst="homePlat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385" tIns="91440" rIns="170688" bIns="914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en-US" sz="2400" b="1" kern="1200" dirty="0">
              <a:solidFill>
                <a:srgbClr val="00B0F0"/>
              </a:solidFill>
            </a:rPr>
            <a:t>Amplify</a:t>
          </a:r>
          <a:r>
            <a:rPr lang="en-US" sz="2400" kern="1200" dirty="0"/>
            <a:t> voices from civil society</a:t>
          </a:r>
        </a:p>
        <a:p>
          <a:pPr marL="0" lvl="0" indent="0" algn="ctr" defTabSz="1066800">
            <a:lnSpc>
              <a:spcPct val="90000"/>
            </a:lnSpc>
            <a:spcBef>
              <a:spcPct val="0"/>
            </a:spcBef>
            <a:spcAft>
              <a:spcPct val="35000"/>
            </a:spcAft>
            <a:buFont typeface="Wingdings" panose="05000000000000000000" pitchFamily="2" charset="2"/>
            <a:buNone/>
          </a:pPr>
          <a:endParaRPr lang="en-US" sz="2400" kern="1200" dirty="0"/>
        </a:p>
      </dsp:txBody>
      <dsp:txXfrm rot="10800000">
        <a:off x="2343520" y="2647840"/>
        <a:ext cx="7026411" cy="1019077"/>
      </dsp:txXfrm>
    </dsp:sp>
    <dsp:sp modelId="{5E8CA2A9-6154-4F50-A066-B25291E3710A}">
      <dsp:nvSpPr>
        <dsp:cNvPr id="0" name=""/>
        <dsp:cNvSpPr/>
      </dsp:nvSpPr>
      <dsp:spPr>
        <a:xfrm>
          <a:off x="1591858" y="2647840"/>
          <a:ext cx="1019077" cy="1019077"/>
        </a:xfrm>
        <a:prstGeom prst="ellipse">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330146-1B01-4421-8056-27972E1F86E3}">
      <dsp:nvSpPr>
        <dsp:cNvPr id="0" name=""/>
        <dsp:cNvSpPr/>
      </dsp:nvSpPr>
      <dsp:spPr>
        <a:xfrm rot="10800000">
          <a:off x="2088751" y="3971120"/>
          <a:ext cx="7281180" cy="1019077"/>
        </a:xfrm>
        <a:prstGeom prst="homePlat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385" tIns="91440" rIns="170688" bIns="914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en-US" sz="2400" b="1" kern="1200" dirty="0">
              <a:solidFill>
                <a:srgbClr val="00B0F0"/>
              </a:solidFill>
            </a:rPr>
            <a:t>Strengthen</a:t>
          </a:r>
          <a:r>
            <a:rPr lang="en-US" sz="2400" kern="1200" dirty="0"/>
            <a:t> public engagement</a:t>
          </a:r>
        </a:p>
        <a:p>
          <a:pPr marL="0" lvl="0" indent="0" algn="ctr" defTabSz="1066800">
            <a:lnSpc>
              <a:spcPct val="90000"/>
            </a:lnSpc>
            <a:spcBef>
              <a:spcPct val="0"/>
            </a:spcBef>
            <a:spcAft>
              <a:spcPct val="35000"/>
            </a:spcAft>
            <a:buFont typeface="Wingdings" panose="05000000000000000000" pitchFamily="2" charset="2"/>
            <a:buNone/>
          </a:pPr>
          <a:endParaRPr lang="en-US" sz="2400" kern="1200" dirty="0"/>
        </a:p>
      </dsp:txBody>
      <dsp:txXfrm rot="10800000">
        <a:off x="2343520" y="3971120"/>
        <a:ext cx="7026411" cy="1019077"/>
      </dsp:txXfrm>
    </dsp:sp>
    <dsp:sp modelId="{61083B4F-9032-4B02-979E-5C5605682137}">
      <dsp:nvSpPr>
        <dsp:cNvPr id="0" name=""/>
        <dsp:cNvSpPr/>
      </dsp:nvSpPr>
      <dsp:spPr>
        <a:xfrm>
          <a:off x="1591858" y="3971120"/>
          <a:ext cx="1019077" cy="1019077"/>
        </a:xfrm>
        <a:prstGeom prst="ellipse">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F876843C-2F83-47A9-95DD-91DFBC20BCCB}" type="datetimeFigureOut">
              <a:rPr lang="en-US" smtClean="0"/>
              <a:t>6/18/2020</a:t>
            </a:fld>
            <a:endParaRPr lang="en-US" dirty="0"/>
          </a:p>
        </p:txBody>
      </p:sp>
      <p:sp>
        <p:nvSpPr>
          <p:cNvPr id="4" name="Footer Placeholder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7A366B1A-90F3-4842-AB3E-8379E18660D8}" type="slidenum">
              <a:rPr lang="en-US" smtClean="0"/>
              <a:t>‹#›</a:t>
            </a:fld>
            <a:endParaRPr lang="en-US" dirty="0"/>
          </a:p>
        </p:txBody>
      </p:sp>
    </p:spTree>
    <p:extLst>
      <p:ext uri="{BB962C8B-B14F-4D97-AF65-F5344CB8AC3E}">
        <p14:creationId xmlns:p14="http://schemas.microsoft.com/office/powerpoint/2010/main" val="3367357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2A3A8EE1-3942-4064-A712-95C3E19C7C53}" type="datetimeFigureOut">
              <a:rPr lang="en-US" smtClean="0"/>
              <a:t>6/18/2020</a:t>
            </a:fld>
            <a:endParaRPr lang="en-US" dirty="0"/>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BCB1C686-CDAB-40B9-B3DC-18AC4D5DF354}" type="slidenum">
              <a:rPr lang="en-US" smtClean="0"/>
              <a:t>‹#›</a:t>
            </a:fld>
            <a:endParaRPr lang="en-US" dirty="0"/>
          </a:p>
        </p:txBody>
      </p:sp>
    </p:spTree>
    <p:extLst>
      <p:ext uri="{BB962C8B-B14F-4D97-AF65-F5344CB8AC3E}">
        <p14:creationId xmlns:p14="http://schemas.microsoft.com/office/powerpoint/2010/main" val="1712881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3DB8E-B0E0-4F0F-BE6D-F8E21B2AFD9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7688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Centre-stage youth: </a:t>
            </a:r>
          </a:p>
          <a:p>
            <a:r>
              <a:rPr lang="en-US" b="0" dirty="0"/>
              <a:t>Youth will be engaged in all stakeholder engagement activities:  there will be a significant representation of youth participant in the public conversations to ensure they are consulted throughout the project and their voices are centralized in the objectives and outcomes; representatives of the Youth TF will be integrated in the various sub-groups to contribute technically to the advancement of the various workstreams of the GEF; they will have a seat in the core group to ensure that their voice is included in making decisions</a:t>
            </a:r>
          </a:p>
          <a:p>
            <a:endParaRPr lang="en-US" b="0" dirty="0"/>
          </a:p>
          <a:p>
            <a:r>
              <a:rPr lang="en-US" b="1" dirty="0"/>
              <a:t>Maintain a multi-stakeholder and intersectional approach:</a:t>
            </a:r>
          </a:p>
          <a:p>
            <a:r>
              <a:rPr lang="en-US" b="0" dirty="0"/>
              <a:t>The GEF is at its essence a multi-stakeholder </a:t>
            </a:r>
            <a:r>
              <a:rPr lang="en-US" b="0" dirty="0" err="1"/>
              <a:t>endeavour</a:t>
            </a:r>
            <a:r>
              <a:rPr lang="en-US" b="0" dirty="0"/>
              <a:t> to generate partnerships that will drive change, In this context, we aim to include in our discussions as many partners as possible- from private sector, to governments, to citizens and artists to commit to actions to generate change.</a:t>
            </a:r>
          </a:p>
          <a:p>
            <a:endParaRPr lang="en-US" b="1" dirty="0"/>
          </a:p>
          <a:p>
            <a:r>
              <a:rPr lang="en-US" b="1" dirty="0"/>
              <a:t>Amplify voices from civil society:</a:t>
            </a:r>
          </a:p>
          <a:p>
            <a:r>
              <a:rPr lang="en-US" b="0" dirty="0"/>
              <a:t>Across all stakeholder engagement activities, civil society will be actively engaged and in the lead: from participating to the WOW festival, to partnering with global citizens, to leveraging the voices or artists and influencers, to being center-staged in the curated discussion- we aim to deepen and broaden the reach of the GEF.</a:t>
            </a:r>
          </a:p>
          <a:p>
            <a:endParaRPr lang="en-US" b="0" dirty="0"/>
          </a:p>
          <a:p>
            <a:r>
              <a:rPr lang="en-US" b="1" dirty="0"/>
              <a:t>Public engagement: </a:t>
            </a:r>
            <a:endParaRPr lang="en-US" b="0" dirty="0"/>
          </a:p>
          <a:p>
            <a:r>
              <a:rPr lang="en-US" b="0" dirty="0"/>
              <a:t>Through the public conversations and the curated discussions, we wish to engage both seasoned activities and everyday citizens  in the project, ‘bringing the GEF to the people’ through communication and outreach and ‘bringing people into the GF” through the public conversations. The latter will take place through an online platform that will provide the space for those outside of the GEF to contribute to discussion happening around the forum and contribute to driving some of the expected outcomes and objectives.</a:t>
            </a:r>
          </a:p>
        </p:txBody>
      </p:sp>
      <p:sp>
        <p:nvSpPr>
          <p:cNvPr id="4" name="Slide Number Placeholder 3"/>
          <p:cNvSpPr>
            <a:spLocks noGrp="1"/>
          </p:cNvSpPr>
          <p:nvPr>
            <p:ph type="sldNum" sz="quarter" idx="5"/>
          </p:nvPr>
        </p:nvSpPr>
        <p:spPr/>
        <p:txBody>
          <a:bodyPr/>
          <a:lstStyle/>
          <a:p>
            <a:fld id="{1513E9F3-F374-42F6-9E5B-4CD0EB36408F}" type="slidenum">
              <a:rPr lang="en-US" smtClean="0"/>
              <a:t>4</a:t>
            </a:fld>
            <a:endParaRPr lang="en-US"/>
          </a:p>
        </p:txBody>
      </p:sp>
    </p:spTree>
    <p:extLst>
      <p:ext uri="{BB962C8B-B14F-4D97-AF65-F5344CB8AC3E}">
        <p14:creationId xmlns:p14="http://schemas.microsoft.com/office/powerpoint/2010/main" val="586443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EABAFA-517C-4F96-B275-9E716700450D}" type="slidenum">
              <a:rPr lang="en-US" smtClean="0"/>
              <a:t>7</a:t>
            </a:fld>
            <a:endParaRPr lang="en-US"/>
          </a:p>
        </p:txBody>
      </p:sp>
    </p:spTree>
    <p:extLst>
      <p:ext uri="{BB962C8B-B14F-4D97-AF65-F5344CB8AC3E}">
        <p14:creationId xmlns:p14="http://schemas.microsoft.com/office/powerpoint/2010/main" val="14949559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Master" Target="../slideMasters/slideMaster1.xml"/><Relationship Id="rId7" Type="http://schemas.openxmlformats.org/officeDocument/2006/relationships/image" Target="../media/image3.jpeg"/><Relationship Id="rId12" Type="http://schemas.openxmlformats.org/officeDocument/2006/relationships/image" Target="../media/image8.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jpeg"/><Relationship Id="rId11" Type="http://schemas.openxmlformats.org/officeDocument/2006/relationships/image" Target="../media/image7.jpeg"/><Relationship Id="rId5" Type="http://schemas.openxmlformats.org/officeDocument/2006/relationships/image" Target="../media/image1.emf"/><Relationship Id="rId10" Type="http://schemas.openxmlformats.org/officeDocument/2006/relationships/image" Target="../media/image6.jpeg"/><Relationship Id="rId4" Type="http://schemas.openxmlformats.org/officeDocument/2006/relationships/oleObject" Target="../embeddings/oleObject2.bin"/><Relationship Id="rId9"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vmlDrawing" Target="../drawings/vmlDrawing4.v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vmlDrawing" Target="../drawings/vmlDrawing6.vml"/><Relationship Id="rId1" Type="http://schemas.openxmlformats.org/officeDocument/2006/relationships/themeOverride" Target="../theme/themeOverride2.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9DDC"/>
        </a:solidFill>
        <a:effectLst/>
      </p:bgPr>
    </p:bg>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userDrawn="1">
            <p:custDataLst>
              <p:tags r:id="rId2"/>
            </p:custDataLst>
            <p:extLst>
              <p:ext uri="{D42A27DB-BD31-4B8C-83A1-F6EECF244321}">
                <p14:modId xmlns:p14="http://schemas.microsoft.com/office/powerpoint/2010/main" val="767469101"/>
              </p:ext>
            </p:extLst>
          </p:nvPr>
        </p:nvGraphicFramePr>
        <p:xfrm>
          <a:off x="2118" y="1591"/>
          <a:ext cx="2116" cy="1587"/>
        </p:xfrm>
        <a:graphic>
          <a:graphicData uri="http://schemas.openxmlformats.org/presentationml/2006/ole">
            <mc:AlternateContent xmlns:mc="http://schemas.openxmlformats.org/markup-compatibility/2006">
              <mc:Choice xmlns:v="urn:schemas-microsoft-com:vml" Requires="v">
                <p:oleObj spid="_x0000_s2247" name="think-cell Slide" r:id="rId4" imgW="441" imgH="441" progId="TCLayout.ActiveDocument.1">
                  <p:embed/>
                </p:oleObj>
              </mc:Choice>
              <mc:Fallback>
                <p:oleObj name="think-cell Slide" r:id="rId4" imgW="441" imgH="441" progId="TCLayout.ActiveDocument.1">
                  <p:embed/>
                  <p:pic>
                    <p:nvPicPr>
                      <p:cNvPr id="14" name="Object 13" hidden="1"/>
                      <p:cNvPicPr/>
                      <p:nvPr/>
                    </p:nvPicPr>
                    <p:blipFill>
                      <a:blip r:embed="rId5"/>
                      <a:stretch>
                        <a:fillRect/>
                      </a:stretch>
                    </p:blipFill>
                    <p:spPr>
                      <a:xfrm>
                        <a:off x="2118" y="1591"/>
                        <a:ext cx="2116" cy="1587"/>
                      </a:xfrm>
                      <a:prstGeom prst="rect">
                        <a:avLst/>
                      </a:prstGeom>
                    </p:spPr>
                  </p:pic>
                </p:oleObj>
              </mc:Fallback>
            </mc:AlternateContent>
          </a:graphicData>
        </a:graphic>
      </p:graphicFrame>
      <p:sp>
        <p:nvSpPr>
          <p:cNvPr id="4" name="Rectangle 3"/>
          <p:cNvSpPr/>
          <p:nvPr userDrawn="1"/>
        </p:nvSpPr>
        <p:spPr>
          <a:xfrm>
            <a:off x="-96688" y="0"/>
            <a:ext cx="40590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ctrTitle" hasCustomPrompt="1"/>
          </p:nvPr>
        </p:nvSpPr>
        <p:spPr>
          <a:xfrm>
            <a:off x="3962400" y="2829600"/>
            <a:ext cx="8229600" cy="1607512"/>
          </a:xfrm>
          <a:solidFill>
            <a:schemeClr val="accent1">
              <a:lumMod val="60000"/>
              <a:lumOff val="40000"/>
            </a:schemeClr>
          </a:solidFill>
        </p:spPr>
        <p:txBody>
          <a:bodyPr>
            <a:normAutofit/>
          </a:bodyPr>
          <a:lstStyle>
            <a:lvl1pPr algn="r">
              <a:defRPr sz="3200" b="1" baseline="0">
                <a:solidFill>
                  <a:schemeClr val="bg1"/>
                </a:solidFill>
                <a:latin typeface="Arial" panose="020B0604020202020204" pitchFamily="34" charset="0"/>
                <a:cs typeface="Arial" panose="020B0604020202020204" pitchFamily="34" charset="0"/>
              </a:defRPr>
            </a:lvl1pPr>
          </a:lstStyle>
          <a:p>
            <a:r>
              <a:rPr lang="da-DK"/>
              <a:t>TITLE ONE LINE</a:t>
            </a:r>
            <a:endParaRPr lang="en-US"/>
          </a:p>
        </p:txBody>
      </p:sp>
      <p:sp>
        <p:nvSpPr>
          <p:cNvPr id="3" name="Subtitle 2"/>
          <p:cNvSpPr>
            <a:spLocks noGrp="1"/>
          </p:cNvSpPr>
          <p:nvPr>
            <p:ph type="subTitle" idx="1" hasCustomPrompt="1"/>
          </p:nvPr>
        </p:nvSpPr>
        <p:spPr>
          <a:xfrm>
            <a:off x="3962400" y="4556720"/>
            <a:ext cx="8229600" cy="456456"/>
          </a:xfrm>
          <a:prstGeom prst="rect">
            <a:avLst/>
          </a:prstGeom>
          <a:solidFill>
            <a:schemeClr val="accent1">
              <a:lumMod val="60000"/>
              <a:lumOff val="40000"/>
            </a:schemeClr>
          </a:solidFill>
        </p:spPr>
        <p:txBody>
          <a:bodyPr>
            <a:normAutofit/>
          </a:bodyPr>
          <a:lstStyle>
            <a:lvl1pPr marL="0" indent="0" algn="r">
              <a:buNone/>
              <a:defRPr sz="2400">
                <a:solidFill>
                  <a:schemeClr val="bg1"/>
                </a:solidFill>
                <a:latin typeface="Arial" panose="020B0604020202020204" pitchFamily="34" charset="0"/>
                <a:cs typeface="Arial" panose="020B0604020202020204" pitchFamily="34" charset="0"/>
              </a:defRPr>
            </a:lvl1pPr>
            <a:lvl2pPr marL="457175" indent="0" algn="ctr">
              <a:buNone/>
              <a:defRPr>
                <a:solidFill>
                  <a:schemeClr val="tx1">
                    <a:tint val="75000"/>
                  </a:schemeClr>
                </a:solidFill>
              </a:defRPr>
            </a:lvl2pPr>
            <a:lvl3pPr marL="914350" indent="0" algn="ctr">
              <a:buNone/>
              <a:defRPr>
                <a:solidFill>
                  <a:schemeClr val="tx1">
                    <a:tint val="75000"/>
                  </a:schemeClr>
                </a:solidFill>
              </a:defRPr>
            </a:lvl3pPr>
            <a:lvl4pPr marL="1371525" indent="0" algn="ctr">
              <a:buNone/>
              <a:defRPr>
                <a:solidFill>
                  <a:schemeClr val="tx1">
                    <a:tint val="75000"/>
                  </a:schemeClr>
                </a:solidFill>
              </a:defRPr>
            </a:lvl4pPr>
            <a:lvl5pPr marL="1828699" indent="0" algn="ctr">
              <a:buNone/>
              <a:defRPr>
                <a:solidFill>
                  <a:schemeClr val="tx1">
                    <a:tint val="75000"/>
                  </a:schemeClr>
                </a:solidFill>
              </a:defRPr>
            </a:lvl5pPr>
            <a:lvl6pPr marL="2285874" indent="0" algn="ctr">
              <a:buNone/>
              <a:defRPr>
                <a:solidFill>
                  <a:schemeClr val="tx1">
                    <a:tint val="75000"/>
                  </a:schemeClr>
                </a:solidFill>
              </a:defRPr>
            </a:lvl6pPr>
            <a:lvl7pPr marL="2743049" indent="0" algn="ctr">
              <a:buNone/>
              <a:defRPr>
                <a:solidFill>
                  <a:schemeClr val="tx1">
                    <a:tint val="75000"/>
                  </a:schemeClr>
                </a:solidFill>
              </a:defRPr>
            </a:lvl7pPr>
            <a:lvl8pPr marL="3200224" indent="0" algn="ctr">
              <a:buNone/>
              <a:defRPr>
                <a:solidFill>
                  <a:schemeClr val="tx1">
                    <a:tint val="75000"/>
                  </a:schemeClr>
                </a:solidFill>
              </a:defRPr>
            </a:lvl8pPr>
            <a:lvl9pPr marL="3657399" indent="0" algn="ctr">
              <a:buNone/>
              <a:defRPr>
                <a:solidFill>
                  <a:schemeClr val="tx1">
                    <a:tint val="75000"/>
                  </a:schemeClr>
                </a:solidFill>
              </a:defRPr>
            </a:lvl9pPr>
          </a:lstStyle>
          <a:p>
            <a:r>
              <a:rPr lang="en-US"/>
              <a:t>Subtitle box</a:t>
            </a:r>
          </a:p>
        </p:txBody>
      </p:sp>
      <p:sp>
        <p:nvSpPr>
          <p:cNvPr id="20" name="Rectangle 19">
            <a:extLst>
              <a:ext uri="{FF2B5EF4-FFF2-40B4-BE49-F238E27FC236}">
                <a16:creationId xmlns:a16="http://schemas.microsoft.com/office/drawing/2014/main" id="{564834E7-2150-478F-B451-48639F9170F7}"/>
              </a:ext>
            </a:extLst>
          </p:cNvPr>
          <p:cNvSpPr/>
          <p:nvPr userDrawn="1"/>
        </p:nvSpPr>
        <p:spPr>
          <a:xfrm>
            <a:off x="0" y="0"/>
            <a:ext cx="3962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21" name="Picture Placeholder 13" descr="womaningroup.jpg">
            <a:extLst>
              <a:ext uri="{FF2B5EF4-FFF2-40B4-BE49-F238E27FC236}">
                <a16:creationId xmlns:a16="http://schemas.microsoft.com/office/drawing/2014/main" id="{EE92F6A9-195E-430F-A66F-EDF2F1F86600}"/>
              </a:ext>
            </a:extLst>
          </p:cNvPr>
          <p:cNvPicPr>
            <a:picLocks noChangeAspect="1"/>
          </p:cNvPicPr>
          <p:nvPr userDrawn="1"/>
        </p:nvPicPr>
        <p:blipFill>
          <a:blip r:embed="rId6">
            <a:extLst>
              <a:ext uri="{28A0092B-C50C-407E-A947-70E740481C1C}">
                <a14:useLocalDpi xmlns:a14="http://schemas.microsoft.com/office/drawing/2010/main" val="0"/>
              </a:ext>
            </a:extLst>
          </a:blip>
          <a:srcRect l="22167" r="22167"/>
          <a:stretch>
            <a:fillRect/>
          </a:stretch>
        </p:blipFill>
        <p:spPr>
          <a:xfrm>
            <a:off x="1981200" y="4686300"/>
            <a:ext cx="1905000" cy="2171700"/>
          </a:xfrm>
          <a:prstGeom prst="rect">
            <a:avLst/>
          </a:prstGeom>
        </p:spPr>
      </p:pic>
      <p:pic>
        <p:nvPicPr>
          <p:cNvPr id="22" name="Picture 2" descr="Rawan El Takriri. Photo: UN Women/Emad Karim">
            <a:extLst>
              <a:ext uri="{FF2B5EF4-FFF2-40B4-BE49-F238E27FC236}">
                <a16:creationId xmlns:a16="http://schemas.microsoft.com/office/drawing/2014/main" id="{4BE6FB28-5B2E-4009-8E7D-3C303DA18E42}"/>
              </a:ext>
            </a:extLst>
          </p:cNvPr>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l="41333" t="9084" r="9462" b="3102"/>
          <a:stretch/>
        </p:blipFill>
        <p:spPr bwMode="auto">
          <a:xfrm>
            <a:off x="0" y="2312690"/>
            <a:ext cx="1905000" cy="22707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Tebogo Mashego. Photo: TR Photos/Theron Rapoo">
            <a:extLst>
              <a:ext uri="{FF2B5EF4-FFF2-40B4-BE49-F238E27FC236}">
                <a16:creationId xmlns:a16="http://schemas.microsoft.com/office/drawing/2014/main" id="{670CB01E-C7D6-448A-A578-6A48FCCAD8D2}"/>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l="2223" r="42222"/>
          <a:stretch/>
        </p:blipFill>
        <p:spPr bwMode="auto">
          <a:xfrm>
            <a:off x="0" y="4686300"/>
            <a:ext cx="1905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A woman refugee in Burundi. Photo: UN Women/Catianne Tijerina">
            <a:extLst>
              <a:ext uri="{FF2B5EF4-FFF2-40B4-BE49-F238E27FC236}">
                <a16:creationId xmlns:a16="http://schemas.microsoft.com/office/drawing/2014/main" id="{E2722DEC-1E66-45AB-AC90-A4A1044C158B}"/>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45360" r="14140"/>
          <a:stretch/>
        </p:blipFill>
        <p:spPr bwMode="auto">
          <a:xfrm>
            <a:off x="1981200" y="0"/>
            <a:ext cx="19050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UN Trust Fund/Phil Borges">
            <a:extLst>
              <a:ext uri="{FF2B5EF4-FFF2-40B4-BE49-F238E27FC236}">
                <a16:creationId xmlns:a16="http://schemas.microsoft.com/office/drawing/2014/main" id="{2A79B746-4CF6-4BEE-B042-7A51F5A87077}"/>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l="27650" r="27650"/>
          <a:stretch>
            <a:fillRect/>
          </a:stretch>
        </p:blipFill>
        <p:spPr bwMode="auto">
          <a:xfrm>
            <a:off x="1981200" y="2312690"/>
            <a:ext cx="1905000" cy="227072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Placeholder 4" descr="Asja Korbar. Photo: UN Women/John Bleho">
            <a:extLst>
              <a:ext uri="{FF2B5EF4-FFF2-40B4-BE49-F238E27FC236}">
                <a16:creationId xmlns:a16="http://schemas.microsoft.com/office/drawing/2014/main" id="{F00231F4-1822-48C5-ABB1-5C8F90683700}"/>
              </a:ext>
            </a:extLst>
          </p:cNvPr>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l="2284" r="40604"/>
          <a:stretch/>
        </p:blipFill>
        <p:spPr bwMode="auto">
          <a:xfrm>
            <a:off x="0" y="0"/>
            <a:ext cx="1905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UN_Women_English_White.png">
            <a:extLst>
              <a:ext uri="{FF2B5EF4-FFF2-40B4-BE49-F238E27FC236}">
                <a16:creationId xmlns:a16="http://schemas.microsoft.com/office/drawing/2014/main" id="{3B70755C-6740-48FB-9B30-F3FF4E9CB93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760297" y="808880"/>
            <a:ext cx="2932113" cy="130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707518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Picture-Right Text">
    <p:spTree>
      <p:nvGrpSpPr>
        <p:cNvPr id="1" name=""/>
        <p:cNvGrpSpPr/>
        <p:nvPr/>
      </p:nvGrpSpPr>
      <p:grpSpPr>
        <a:xfrm>
          <a:off x="0" y="0"/>
          <a:ext cx="0" cy="0"/>
          <a:chOff x="0" y="0"/>
          <a:chExt cx="0" cy="0"/>
        </a:xfrm>
      </p:grpSpPr>
      <p:sp>
        <p:nvSpPr>
          <p:cNvPr id="6" name="Rectangle 5"/>
          <p:cNvSpPr/>
          <p:nvPr userDrawn="1"/>
        </p:nvSpPr>
        <p:spPr>
          <a:xfrm>
            <a:off x="5181600" y="0"/>
            <a:ext cx="1320800" cy="6858000"/>
          </a:xfrm>
          <a:prstGeom prst="rect">
            <a:avLst/>
          </a:prstGeom>
          <a:gradFill flip="none" rotWithShape="1">
            <a:gsLst>
              <a:gs pos="0">
                <a:schemeClr val="accent2">
                  <a:lumMod val="20000"/>
                  <a:lumOff val="80000"/>
                </a:schemeClr>
              </a:gs>
              <a:gs pos="100000">
                <a:srgbClr val="00000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FFFFF"/>
              </a:solidFill>
              <a:ea typeface="ＭＳ Ｐゴシック" charset="-128"/>
              <a:cs typeface="ＭＳ Ｐゴシック" charset="-128"/>
            </a:endParaRPr>
          </a:p>
        </p:txBody>
      </p:sp>
      <p:sp>
        <p:nvSpPr>
          <p:cNvPr id="7" name="Rectangle 6"/>
          <p:cNvSpPr/>
          <p:nvPr/>
        </p:nvSpPr>
        <p:spPr bwMode="auto">
          <a:xfrm>
            <a:off x="5181600" y="381000"/>
            <a:ext cx="70104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FFFFF"/>
              </a:solidFill>
              <a:ea typeface="ＭＳ Ｐゴシック" charset="-128"/>
              <a:cs typeface="ＭＳ Ｐゴシック" charset="-128"/>
            </a:endParaRPr>
          </a:p>
        </p:txBody>
      </p:sp>
      <p:sp>
        <p:nvSpPr>
          <p:cNvPr id="12" name="Picture Placeholder 11"/>
          <p:cNvSpPr>
            <a:spLocks noGrp="1"/>
          </p:cNvSpPr>
          <p:nvPr>
            <p:ph type="pic" sz="quarter" idx="13"/>
          </p:nvPr>
        </p:nvSpPr>
        <p:spPr>
          <a:xfrm>
            <a:off x="0" y="0"/>
            <a:ext cx="5181600" cy="6858000"/>
          </a:xfrm>
          <a:effectLst>
            <a:outerShdw blurRad="50800" dist="38100" algn="l" rotWithShape="0">
              <a:prstClr val="black">
                <a:alpha val="40000"/>
              </a:prstClr>
            </a:outerShdw>
          </a:effectLst>
        </p:spPr>
        <p:txBody>
          <a:bodyPr/>
          <a:lstStyle/>
          <a:p>
            <a:pPr lvl="0"/>
            <a:endParaRPr lang="en-US" noProof="0" dirty="0"/>
          </a:p>
        </p:txBody>
      </p:sp>
      <p:sp>
        <p:nvSpPr>
          <p:cNvPr id="2" name="Title 1"/>
          <p:cNvSpPr>
            <a:spLocks noGrp="1"/>
          </p:cNvSpPr>
          <p:nvPr>
            <p:ph type="title"/>
          </p:nvPr>
        </p:nvSpPr>
        <p:spPr>
          <a:xfrm>
            <a:off x="5486400" y="419100"/>
            <a:ext cx="6502400" cy="596900"/>
          </a:xfrm>
        </p:spPr>
        <p:txBody>
          <a:bodyPr>
            <a:noAutofit/>
          </a:bodyPr>
          <a:lstStyle>
            <a:lvl1pPr algn="l">
              <a:buNone/>
              <a:defRPr sz="4000" b="0" cap="none">
                <a:solidFill>
                  <a:srgbClr val="FFFFFF"/>
                </a:solidFill>
              </a:defRPr>
            </a:lvl1pPr>
          </a:lstStyle>
          <a:p>
            <a:r>
              <a:rPr lang="en-US" dirty="0"/>
              <a:t>Click to edit Master title style</a:t>
            </a:r>
          </a:p>
        </p:txBody>
      </p:sp>
      <p:sp>
        <p:nvSpPr>
          <p:cNvPr id="5" name="Text Placeholder 4"/>
          <p:cNvSpPr>
            <a:spLocks noGrp="1"/>
          </p:cNvSpPr>
          <p:nvPr>
            <p:ph type="body" sz="quarter" idx="14"/>
          </p:nvPr>
        </p:nvSpPr>
        <p:spPr>
          <a:xfrm>
            <a:off x="5537200" y="1409700"/>
            <a:ext cx="6299200" cy="4394200"/>
          </a:xfrm>
        </p:spPr>
        <p:txBody>
          <a:bodyPr/>
          <a:lstStyle>
            <a:lvl1pPr>
              <a:defRPr b="0"/>
            </a:lvl1pPr>
            <a:lvl2pPr marL="228600" indent="-228600">
              <a:buFont typeface="Arial"/>
              <a:buChar char="•"/>
              <a:defRPr/>
            </a:lvl2pPr>
            <a:lvl3pPr marL="457200" indent="-228600">
              <a:buSzPct val="120000"/>
              <a:buFont typeface="Arial"/>
              <a:buChar char="•"/>
              <a:defRPr/>
            </a:lvl3pPr>
            <a:lvl4pPr marL="749300" indent="-228600">
              <a:buSzPct val="120000"/>
              <a:buFont typeface="Arial"/>
              <a:buChar char="•"/>
              <a:defRPr/>
            </a:lvl4pPr>
            <a:lvl5pPr marL="1028700" indent="-228600">
              <a:buSzPct val="1200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0182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Left Pictures-Right Text">
    <p:spTree>
      <p:nvGrpSpPr>
        <p:cNvPr id="1" name=""/>
        <p:cNvGrpSpPr/>
        <p:nvPr/>
      </p:nvGrpSpPr>
      <p:grpSpPr>
        <a:xfrm>
          <a:off x="0" y="0"/>
          <a:ext cx="0" cy="0"/>
          <a:chOff x="0" y="0"/>
          <a:chExt cx="0" cy="0"/>
        </a:xfrm>
      </p:grpSpPr>
      <p:sp>
        <p:nvSpPr>
          <p:cNvPr id="8" name="Rectangle 7"/>
          <p:cNvSpPr/>
          <p:nvPr userDrawn="1"/>
        </p:nvSpPr>
        <p:spPr>
          <a:xfrm>
            <a:off x="5181600" y="0"/>
            <a:ext cx="1320800" cy="6858000"/>
          </a:xfrm>
          <a:prstGeom prst="rect">
            <a:avLst/>
          </a:prstGeom>
          <a:gradFill flip="none" rotWithShape="1">
            <a:gsLst>
              <a:gs pos="0">
                <a:schemeClr val="accent2">
                  <a:lumMod val="20000"/>
                  <a:lumOff val="80000"/>
                </a:schemeClr>
              </a:gs>
              <a:gs pos="100000">
                <a:srgbClr val="00000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FFFFF"/>
              </a:solidFill>
              <a:ea typeface="ＭＳ Ｐゴシック" charset="-128"/>
              <a:cs typeface="ＭＳ Ｐゴシック" charset="-128"/>
            </a:endParaRPr>
          </a:p>
        </p:txBody>
      </p:sp>
      <p:sp>
        <p:nvSpPr>
          <p:cNvPr id="9" name="Rectangle 8"/>
          <p:cNvSpPr/>
          <p:nvPr/>
        </p:nvSpPr>
        <p:spPr bwMode="auto">
          <a:xfrm>
            <a:off x="5181600" y="381000"/>
            <a:ext cx="70104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FFFFF"/>
              </a:solidFill>
              <a:ea typeface="ＭＳ Ｐゴシック" charset="-128"/>
              <a:cs typeface="ＭＳ Ｐゴシック" charset="-128"/>
            </a:endParaRPr>
          </a:p>
        </p:txBody>
      </p:sp>
      <p:sp>
        <p:nvSpPr>
          <p:cNvPr id="12" name="Picture Placeholder 11"/>
          <p:cNvSpPr>
            <a:spLocks noGrp="1"/>
          </p:cNvSpPr>
          <p:nvPr>
            <p:ph type="pic" sz="quarter" idx="13"/>
          </p:nvPr>
        </p:nvSpPr>
        <p:spPr>
          <a:xfrm>
            <a:off x="0" y="0"/>
            <a:ext cx="5181600" cy="2286000"/>
          </a:xfrm>
          <a:effectLst>
            <a:outerShdw blurRad="50800" dist="38100" algn="l" rotWithShape="0">
              <a:prstClr val="black">
                <a:alpha val="40000"/>
              </a:prstClr>
            </a:outerShdw>
          </a:effectLst>
        </p:spPr>
        <p:txBody>
          <a:bodyPr/>
          <a:lstStyle>
            <a:lvl1pPr>
              <a:defRPr>
                <a:ln>
                  <a:noFill/>
                </a:ln>
              </a:defRPr>
            </a:lvl1pPr>
          </a:lstStyle>
          <a:p>
            <a:pPr lvl="0"/>
            <a:endParaRPr lang="en-US" noProof="0" dirty="0"/>
          </a:p>
        </p:txBody>
      </p:sp>
      <p:sp>
        <p:nvSpPr>
          <p:cNvPr id="2" name="Title 1"/>
          <p:cNvSpPr>
            <a:spLocks noGrp="1"/>
          </p:cNvSpPr>
          <p:nvPr>
            <p:ph type="title"/>
          </p:nvPr>
        </p:nvSpPr>
        <p:spPr>
          <a:xfrm>
            <a:off x="5486400" y="419100"/>
            <a:ext cx="6502400" cy="596900"/>
          </a:xfrm>
        </p:spPr>
        <p:txBody>
          <a:bodyPr>
            <a:noAutofit/>
          </a:bodyPr>
          <a:lstStyle>
            <a:lvl1pPr algn="l">
              <a:buNone/>
              <a:defRPr sz="4000" b="0" cap="none">
                <a:solidFill>
                  <a:srgbClr val="FFFFFF"/>
                </a:solidFill>
              </a:defRPr>
            </a:lvl1pPr>
          </a:lstStyle>
          <a:p>
            <a:r>
              <a:rPr lang="en-US" dirty="0"/>
              <a:t>Click to edit Master title style</a:t>
            </a:r>
          </a:p>
        </p:txBody>
      </p:sp>
      <p:sp>
        <p:nvSpPr>
          <p:cNvPr id="5" name="Text Placeholder 4"/>
          <p:cNvSpPr>
            <a:spLocks noGrp="1"/>
          </p:cNvSpPr>
          <p:nvPr>
            <p:ph type="body" sz="quarter" idx="14"/>
          </p:nvPr>
        </p:nvSpPr>
        <p:spPr>
          <a:xfrm>
            <a:off x="5537200" y="1409700"/>
            <a:ext cx="6299200" cy="4394200"/>
          </a:xfrm>
        </p:spPr>
        <p:txBody>
          <a:bodyPr/>
          <a:lstStyle>
            <a:lvl1pPr>
              <a:defRPr b="0"/>
            </a:lvl1pPr>
            <a:lvl2pPr marL="228600" indent="-228600">
              <a:buFont typeface="Arial"/>
              <a:buChar char="•"/>
              <a:defRPr/>
            </a:lvl2pPr>
            <a:lvl3pPr marL="457200" indent="-228600">
              <a:buSzPct val="120000"/>
              <a:buFont typeface="Arial"/>
              <a:buChar char="•"/>
              <a:defRPr/>
            </a:lvl3pPr>
            <a:lvl4pPr marL="749300" indent="-228600">
              <a:buSzPct val="120000"/>
              <a:buFont typeface="Arial"/>
              <a:buChar char="•"/>
              <a:defRPr/>
            </a:lvl4pPr>
            <a:lvl5pPr marL="1028700" indent="-228600">
              <a:buSzPct val="1200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1"/>
          <p:cNvSpPr>
            <a:spLocks noGrp="1"/>
          </p:cNvSpPr>
          <p:nvPr>
            <p:ph type="pic" sz="quarter" idx="15"/>
          </p:nvPr>
        </p:nvSpPr>
        <p:spPr>
          <a:xfrm>
            <a:off x="0" y="2286000"/>
            <a:ext cx="5181600" cy="2273300"/>
          </a:xfrm>
          <a:effectLst>
            <a:outerShdw blurRad="50800" dist="38100" algn="l" rotWithShape="0">
              <a:prstClr val="black">
                <a:alpha val="40000"/>
              </a:prstClr>
            </a:outerShdw>
          </a:effectLst>
        </p:spPr>
        <p:txBody>
          <a:bodyPr/>
          <a:lstStyle>
            <a:lvl1pPr>
              <a:defRPr>
                <a:ln>
                  <a:noFill/>
                </a:ln>
              </a:defRPr>
            </a:lvl1pPr>
          </a:lstStyle>
          <a:p>
            <a:pPr lvl="0"/>
            <a:endParaRPr lang="en-US" noProof="0" dirty="0"/>
          </a:p>
        </p:txBody>
      </p:sp>
      <p:sp>
        <p:nvSpPr>
          <p:cNvPr id="7" name="Picture Placeholder 11"/>
          <p:cNvSpPr>
            <a:spLocks noGrp="1"/>
          </p:cNvSpPr>
          <p:nvPr>
            <p:ph type="pic" sz="quarter" idx="16"/>
          </p:nvPr>
        </p:nvSpPr>
        <p:spPr>
          <a:xfrm>
            <a:off x="0" y="4546600"/>
            <a:ext cx="5181600" cy="2311400"/>
          </a:xfrm>
          <a:effectLst>
            <a:outerShdw blurRad="50800" dist="38100" algn="l" rotWithShape="0">
              <a:prstClr val="black">
                <a:alpha val="40000"/>
              </a:prstClr>
            </a:outerShdw>
          </a:effectLst>
        </p:spPr>
        <p:txBody>
          <a:bodyPr/>
          <a:lstStyle>
            <a:lvl1pPr>
              <a:defRPr>
                <a:ln>
                  <a:noFill/>
                </a:ln>
              </a:defRPr>
            </a:lvl1pPr>
          </a:lstStyle>
          <a:p>
            <a:pPr lvl="0"/>
            <a:endParaRPr lang="en-US" noProof="0" dirty="0"/>
          </a:p>
        </p:txBody>
      </p:sp>
    </p:spTree>
    <p:extLst>
      <p:ext uri="{BB962C8B-B14F-4D97-AF65-F5344CB8AC3E}">
        <p14:creationId xmlns:p14="http://schemas.microsoft.com/office/powerpoint/2010/main" val="17521748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ide-No Photos">
    <p:spTree>
      <p:nvGrpSpPr>
        <p:cNvPr id="1" name=""/>
        <p:cNvGrpSpPr/>
        <p:nvPr/>
      </p:nvGrpSpPr>
      <p:grpSpPr>
        <a:xfrm>
          <a:off x="0" y="0"/>
          <a:ext cx="0" cy="0"/>
          <a:chOff x="0" y="0"/>
          <a:chExt cx="0" cy="0"/>
        </a:xfrm>
      </p:grpSpPr>
      <p:sp>
        <p:nvSpPr>
          <p:cNvPr id="6" name="Rectangle 5"/>
          <p:cNvSpPr/>
          <p:nvPr/>
        </p:nvSpPr>
        <p:spPr bwMode="auto">
          <a:xfrm>
            <a:off x="5181600" y="381000"/>
            <a:ext cx="70104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FFFFF"/>
              </a:solidFill>
              <a:ea typeface="ＭＳ Ｐゴシック" charset="-128"/>
              <a:cs typeface="ＭＳ Ｐゴシック" charset="-128"/>
            </a:endParaRPr>
          </a:p>
        </p:txBody>
      </p:sp>
      <p:grpSp>
        <p:nvGrpSpPr>
          <p:cNvPr id="7" name="Group 5"/>
          <p:cNvGrpSpPr>
            <a:grpSpLocks/>
          </p:cNvGrpSpPr>
          <p:nvPr userDrawn="1"/>
        </p:nvGrpSpPr>
        <p:grpSpPr bwMode="auto">
          <a:xfrm>
            <a:off x="0" y="381000"/>
            <a:ext cx="5181600" cy="685800"/>
            <a:chOff x="0" y="381000"/>
            <a:chExt cx="3886200" cy="685800"/>
          </a:xfrm>
        </p:grpSpPr>
        <p:sp>
          <p:nvSpPr>
            <p:cNvPr id="8" name="Rectangle 7"/>
            <p:cNvSpPr/>
            <p:nvPr/>
          </p:nvSpPr>
          <p:spPr bwMode="auto">
            <a:xfrm>
              <a:off x="0" y="381000"/>
              <a:ext cx="38862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FFFFF"/>
                </a:solidFill>
                <a:ea typeface="ＭＳ Ｐゴシック" charset="-128"/>
                <a:cs typeface="ＭＳ Ｐゴシック" charset="-128"/>
              </a:endParaRPr>
            </a:p>
          </p:txBody>
        </p:sp>
        <p:pic>
          <p:nvPicPr>
            <p:cNvPr id="9" name="Picture 4" descr="UN_Women_English_White.png"/>
            <p:cNvPicPr>
              <a:picLocks noChangeAspect="1"/>
            </p:cNvPicPr>
            <p:nvPr/>
          </p:nvPicPr>
          <p:blipFill>
            <a:blip r:embed="rId2" cstate="print">
              <a:extLst>
                <a:ext uri="{28A0092B-C50C-407E-A947-70E740481C1C}">
                  <a14:useLocalDpi xmlns:a14="http://schemas.microsoft.com/office/drawing/2010/main" val="0"/>
                </a:ext>
              </a:extLst>
            </a:blip>
            <a:srcRect b="28111"/>
            <a:stretch>
              <a:fillRect/>
            </a:stretch>
          </p:blipFill>
          <p:spPr bwMode="auto">
            <a:xfrm>
              <a:off x="268288" y="493713"/>
              <a:ext cx="156051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 Placeholder 4"/>
          <p:cNvSpPr>
            <a:spLocks noGrp="1"/>
          </p:cNvSpPr>
          <p:nvPr>
            <p:ph type="body" sz="quarter" idx="14"/>
          </p:nvPr>
        </p:nvSpPr>
        <p:spPr>
          <a:xfrm>
            <a:off x="524933" y="1409700"/>
            <a:ext cx="11311467" cy="4394200"/>
          </a:xfrm>
        </p:spPr>
        <p:txBody>
          <a:bodyPr/>
          <a:lstStyle>
            <a:lvl1pPr>
              <a:defRPr b="0"/>
            </a:lvl1pPr>
            <a:lvl2pPr marL="228600" indent="-228600">
              <a:buFont typeface="Arial"/>
              <a:buChar char="•"/>
              <a:defRPr/>
            </a:lvl2pPr>
            <a:lvl3pPr marL="457200" indent="-228600">
              <a:buSzPct val="120000"/>
              <a:buFont typeface="Arial"/>
              <a:buChar char="•"/>
              <a:defRPr/>
            </a:lvl3pPr>
            <a:lvl4pPr marL="749300" indent="-228600">
              <a:buSzPct val="120000"/>
              <a:buFont typeface="Arial"/>
              <a:buChar char="•"/>
              <a:defRPr/>
            </a:lvl4pPr>
            <a:lvl5pPr marL="1028700" indent="-228600">
              <a:buSzPct val="1200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81867" y="419100"/>
            <a:ext cx="8906933" cy="596900"/>
          </a:xfrm>
        </p:spPr>
        <p:txBody>
          <a:bodyPr>
            <a:noAutofit/>
          </a:bodyPr>
          <a:lstStyle>
            <a:lvl1pPr algn="l">
              <a:buNone/>
              <a:defRPr sz="4000" b="0" cap="none">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5612803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Left Pictures on Blue">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0" y="0"/>
            <a:ext cx="5181600" cy="6858000"/>
          </a:xfrm>
          <a:prstGeom prst="rect">
            <a:avLst/>
          </a:prstGeom>
          <a:solidFill>
            <a:schemeClr val="bg2"/>
          </a:solidFill>
          <a:ln>
            <a:noFill/>
          </a:ln>
          <a:effectLst>
            <a:outerShdw blurRad="50800" dist="38100" algn="l" rotWithShape="0">
              <a:srgbClr val="808080">
                <a:alpha val="39999"/>
              </a:srgbClr>
            </a:outerShdw>
          </a:effectLst>
          <a:extLst>
            <a:ext uri="{91240B29-F687-4F45-9708-019B960494DF}">
              <a14:hiddenLine xmlns:a14="http://schemas.microsoft.com/office/drawing/2010/main" w="10000">
                <a:solidFill>
                  <a:srgbClr val="000000"/>
                </a:solidFill>
                <a:miter lim="800000"/>
                <a:headEnd/>
                <a:tailEnd/>
              </a14:hiddenLine>
            </a:ext>
          </a:extLst>
        </p:spPr>
        <p:txBody>
          <a:bodyPr anchor="ctr"/>
          <a:lstStyle/>
          <a:p>
            <a:pPr algn="ctr" fontAlgn="base">
              <a:spcBef>
                <a:spcPct val="0"/>
              </a:spcBef>
              <a:spcAft>
                <a:spcPct val="0"/>
              </a:spcAft>
              <a:defRPr/>
            </a:pPr>
            <a:endParaRPr lang="en-US" sz="1800" dirty="0">
              <a:solidFill>
                <a:prstClr val="white"/>
              </a:solidFill>
              <a:ea typeface="ＭＳ Ｐゴシック" pitchFamily="34" charset="-128"/>
            </a:endParaRPr>
          </a:p>
        </p:txBody>
      </p:sp>
      <p:sp>
        <p:nvSpPr>
          <p:cNvPr id="8" name="Rectangle 7"/>
          <p:cNvSpPr/>
          <p:nvPr userDrawn="1"/>
        </p:nvSpPr>
        <p:spPr>
          <a:xfrm>
            <a:off x="5181600" y="0"/>
            <a:ext cx="1320800" cy="6858000"/>
          </a:xfrm>
          <a:prstGeom prst="rect">
            <a:avLst/>
          </a:prstGeom>
          <a:gradFill flip="none" rotWithShape="1">
            <a:gsLst>
              <a:gs pos="0">
                <a:schemeClr val="accent2">
                  <a:lumMod val="20000"/>
                  <a:lumOff val="80000"/>
                </a:schemeClr>
              </a:gs>
              <a:gs pos="100000">
                <a:srgbClr val="00000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FFFFF"/>
              </a:solidFill>
              <a:ea typeface="ＭＳ Ｐゴシック" charset="-128"/>
              <a:cs typeface="ＭＳ Ｐゴシック" charset="-128"/>
            </a:endParaRPr>
          </a:p>
        </p:txBody>
      </p:sp>
      <p:sp>
        <p:nvSpPr>
          <p:cNvPr id="9" name="Rectangle 8"/>
          <p:cNvSpPr/>
          <p:nvPr/>
        </p:nvSpPr>
        <p:spPr bwMode="auto">
          <a:xfrm>
            <a:off x="5181600" y="381000"/>
            <a:ext cx="70104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FFFFF"/>
              </a:solidFill>
              <a:ea typeface="ＭＳ Ｐゴシック" charset="-128"/>
              <a:cs typeface="ＭＳ Ｐゴシック" charset="-128"/>
            </a:endParaRPr>
          </a:p>
        </p:txBody>
      </p:sp>
      <p:sp>
        <p:nvSpPr>
          <p:cNvPr id="2" name="Title 1"/>
          <p:cNvSpPr>
            <a:spLocks noGrp="1"/>
          </p:cNvSpPr>
          <p:nvPr>
            <p:ph type="title"/>
          </p:nvPr>
        </p:nvSpPr>
        <p:spPr>
          <a:xfrm>
            <a:off x="5486401" y="363607"/>
            <a:ext cx="6350000" cy="707886"/>
          </a:xfrm>
        </p:spPr>
        <p:txBody>
          <a:bodyPr wrap="none">
            <a:normAutofit/>
          </a:bodyPr>
          <a:lstStyle>
            <a:lvl1pPr algn="l">
              <a:buNone/>
              <a:defRPr sz="4000" b="0" cap="none">
                <a:solidFill>
                  <a:srgbClr val="FFFFFF"/>
                </a:solidFill>
              </a:defRPr>
            </a:lvl1pPr>
          </a:lstStyle>
          <a:p>
            <a:r>
              <a:rPr lang="en-US" dirty="0"/>
              <a:t>Click to edit Master title style</a:t>
            </a:r>
          </a:p>
        </p:txBody>
      </p:sp>
      <p:sp>
        <p:nvSpPr>
          <p:cNvPr id="5" name="Text Placeholder 4"/>
          <p:cNvSpPr>
            <a:spLocks noGrp="1"/>
          </p:cNvSpPr>
          <p:nvPr>
            <p:ph type="body" sz="quarter" idx="14"/>
          </p:nvPr>
        </p:nvSpPr>
        <p:spPr>
          <a:xfrm>
            <a:off x="5537200" y="1409700"/>
            <a:ext cx="6299200" cy="4394200"/>
          </a:xfrm>
        </p:spPr>
        <p:txBody>
          <a:bodyPr/>
          <a:lstStyle>
            <a:lvl1pPr>
              <a:defRPr b="0"/>
            </a:lvl1pPr>
            <a:lvl2pPr marL="228600" indent="-228600">
              <a:buFont typeface="Arial"/>
              <a:buChar char="•"/>
              <a:defRPr/>
            </a:lvl2pPr>
            <a:lvl3pPr marL="457200" indent="-228600">
              <a:buSzPct val="120000"/>
              <a:buFont typeface="Arial"/>
              <a:buChar char="•"/>
              <a:defRPr/>
            </a:lvl3pPr>
            <a:lvl4pPr marL="749300" indent="-228600">
              <a:buSzPct val="120000"/>
              <a:buFont typeface="Arial"/>
              <a:buChar char="•"/>
              <a:defRPr/>
            </a:lvl4pPr>
            <a:lvl5pPr marL="1028700" indent="-228600">
              <a:buSzPct val="1200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11"/>
          <p:cNvSpPr>
            <a:spLocks noGrp="1"/>
          </p:cNvSpPr>
          <p:nvPr>
            <p:ph type="pic" sz="quarter" idx="16"/>
          </p:nvPr>
        </p:nvSpPr>
        <p:spPr>
          <a:xfrm>
            <a:off x="0" y="1066800"/>
            <a:ext cx="5181600" cy="2603500"/>
          </a:xfrm>
          <a:effectLst/>
        </p:spPr>
        <p:txBody>
          <a:bodyPr/>
          <a:lstStyle>
            <a:lvl1pPr>
              <a:defRPr>
                <a:ln>
                  <a:noFill/>
                </a:ln>
              </a:defRPr>
            </a:lvl1pPr>
          </a:lstStyle>
          <a:p>
            <a:pPr lvl="0"/>
            <a:endParaRPr lang="en-US" noProof="0" dirty="0"/>
          </a:p>
        </p:txBody>
      </p:sp>
      <p:sp>
        <p:nvSpPr>
          <p:cNvPr id="11" name="Picture Placeholder 11"/>
          <p:cNvSpPr>
            <a:spLocks noGrp="1"/>
          </p:cNvSpPr>
          <p:nvPr>
            <p:ph type="pic" sz="quarter" idx="17"/>
          </p:nvPr>
        </p:nvSpPr>
        <p:spPr>
          <a:xfrm>
            <a:off x="0" y="3683000"/>
            <a:ext cx="5181600" cy="2628900"/>
          </a:xfrm>
          <a:effectLst/>
        </p:spPr>
        <p:txBody>
          <a:bodyPr/>
          <a:lstStyle>
            <a:lvl1pPr>
              <a:defRPr>
                <a:ln>
                  <a:noFill/>
                </a:ln>
              </a:defRPr>
            </a:lvl1pPr>
          </a:lstStyle>
          <a:p>
            <a:pPr lvl="0"/>
            <a:endParaRPr lang="en-US" noProof="0" dirty="0"/>
          </a:p>
        </p:txBody>
      </p:sp>
    </p:spTree>
    <p:extLst>
      <p:ext uri="{BB962C8B-B14F-4D97-AF65-F5344CB8AC3E}">
        <p14:creationId xmlns:p14="http://schemas.microsoft.com/office/powerpoint/2010/main" val="21621288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 Text-Right Picture">
    <p:spTree>
      <p:nvGrpSpPr>
        <p:cNvPr id="1" name=""/>
        <p:cNvGrpSpPr/>
        <p:nvPr/>
      </p:nvGrpSpPr>
      <p:grpSpPr>
        <a:xfrm>
          <a:off x="0" y="0"/>
          <a:ext cx="0" cy="0"/>
          <a:chOff x="0" y="0"/>
          <a:chExt cx="0" cy="0"/>
        </a:xfrm>
      </p:grpSpPr>
      <p:sp>
        <p:nvSpPr>
          <p:cNvPr id="6" name="Rectangle 5"/>
          <p:cNvSpPr/>
          <p:nvPr userDrawn="1"/>
        </p:nvSpPr>
        <p:spPr>
          <a:xfrm>
            <a:off x="0" y="0"/>
            <a:ext cx="1320800" cy="6858000"/>
          </a:xfrm>
          <a:prstGeom prst="rect">
            <a:avLst/>
          </a:prstGeom>
          <a:gradFill flip="none" rotWithShape="1">
            <a:gsLst>
              <a:gs pos="0">
                <a:schemeClr val="accent2">
                  <a:lumMod val="20000"/>
                  <a:lumOff val="80000"/>
                </a:schemeClr>
              </a:gs>
              <a:gs pos="100000">
                <a:srgbClr val="00000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FFFFF"/>
              </a:solidFill>
              <a:ea typeface="ＭＳ Ｐゴシック" charset="-128"/>
              <a:cs typeface="ＭＳ Ｐゴシック" charset="-128"/>
            </a:endParaRPr>
          </a:p>
        </p:txBody>
      </p:sp>
      <p:sp>
        <p:nvSpPr>
          <p:cNvPr id="7" name="Rectangle 6"/>
          <p:cNvSpPr>
            <a:spLocks noChangeArrowheads="1"/>
          </p:cNvSpPr>
          <p:nvPr/>
        </p:nvSpPr>
        <p:spPr bwMode="auto">
          <a:xfrm>
            <a:off x="0" y="381000"/>
            <a:ext cx="7010400" cy="685800"/>
          </a:xfrm>
          <a:prstGeom prst="rect">
            <a:avLst/>
          </a:prstGeom>
          <a:solidFill>
            <a:schemeClr val="tx1">
              <a:alpha val="79999"/>
            </a:schemeClr>
          </a:solidFill>
          <a:ln>
            <a:noFill/>
          </a:ln>
          <a:effectLst>
            <a:outerShdw blurRad="50800" dist="38100" algn="l" rotWithShape="0">
              <a:srgbClr val="808080">
                <a:alpha val="39999"/>
              </a:srgbClr>
            </a:outerShdw>
          </a:effectLst>
          <a:extLst>
            <a:ext uri="{91240B29-F687-4F45-9708-019B960494DF}">
              <a14:hiddenLine xmlns:a14="http://schemas.microsoft.com/office/drawing/2010/main" w="10000">
                <a:solidFill>
                  <a:srgbClr val="000000"/>
                </a:solidFill>
                <a:miter lim="800000"/>
                <a:headEnd/>
                <a:tailEnd/>
              </a14:hiddenLine>
            </a:ext>
          </a:extLst>
        </p:spPr>
        <p:txBody>
          <a:bodyPr anchor="ctr"/>
          <a:lstStyle/>
          <a:p>
            <a:pPr algn="ctr" fontAlgn="base">
              <a:spcBef>
                <a:spcPct val="0"/>
              </a:spcBef>
              <a:spcAft>
                <a:spcPct val="0"/>
              </a:spcAft>
              <a:defRPr/>
            </a:pPr>
            <a:endParaRPr lang="en-US" sz="1800" dirty="0">
              <a:solidFill>
                <a:srgbClr val="FFFFFF"/>
              </a:solidFill>
              <a:ea typeface="ＭＳ Ｐゴシック" charset="-128"/>
              <a:cs typeface="ＭＳ Ｐゴシック" charset="-128"/>
            </a:endParaRPr>
          </a:p>
        </p:txBody>
      </p:sp>
      <p:sp>
        <p:nvSpPr>
          <p:cNvPr id="12" name="Picture Placeholder 11"/>
          <p:cNvSpPr>
            <a:spLocks noGrp="1"/>
          </p:cNvSpPr>
          <p:nvPr>
            <p:ph type="pic" sz="quarter" idx="13"/>
          </p:nvPr>
        </p:nvSpPr>
        <p:spPr>
          <a:xfrm>
            <a:off x="7010400" y="0"/>
            <a:ext cx="5181600" cy="6858000"/>
          </a:xfrm>
          <a:effectLst>
            <a:innerShdw blurRad="63500" dist="50800" dir="10800000">
              <a:prstClr val="black">
                <a:alpha val="50000"/>
              </a:prstClr>
            </a:innerShdw>
          </a:effectLst>
        </p:spPr>
        <p:txBody>
          <a:bodyPr/>
          <a:lstStyle/>
          <a:p>
            <a:pPr lvl="0"/>
            <a:endParaRPr lang="en-US" noProof="0" dirty="0"/>
          </a:p>
        </p:txBody>
      </p:sp>
      <p:sp>
        <p:nvSpPr>
          <p:cNvPr id="2" name="Title 1"/>
          <p:cNvSpPr>
            <a:spLocks noGrp="1"/>
          </p:cNvSpPr>
          <p:nvPr>
            <p:ph type="title"/>
          </p:nvPr>
        </p:nvSpPr>
        <p:spPr>
          <a:xfrm>
            <a:off x="304800" y="419100"/>
            <a:ext cx="6502400" cy="596900"/>
          </a:xfrm>
        </p:spPr>
        <p:txBody>
          <a:bodyPr>
            <a:normAutofit/>
          </a:bodyPr>
          <a:lstStyle>
            <a:lvl1pPr algn="l">
              <a:buNone/>
              <a:defRPr sz="4000" b="0" cap="none">
                <a:solidFill>
                  <a:srgbClr val="FFFFFF"/>
                </a:solidFill>
              </a:defRPr>
            </a:lvl1pPr>
          </a:lstStyle>
          <a:p>
            <a:r>
              <a:rPr lang="en-US" dirty="0"/>
              <a:t>Click to edit Master title style</a:t>
            </a:r>
          </a:p>
        </p:txBody>
      </p:sp>
      <p:sp>
        <p:nvSpPr>
          <p:cNvPr id="5" name="Text Placeholder 4"/>
          <p:cNvSpPr>
            <a:spLocks noGrp="1"/>
          </p:cNvSpPr>
          <p:nvPr>
            <p:ph type="body" sz="quarter" idx="14"/>
          </p:nvPr>
        </p:nvSpPr>
        <p:spPr>
          <a:xfrm>
            <a:off x="355600" y="1409700"/>
            <a:ext cx="6299200" cy="4394200"/>
          </a:xfrm>
        </p:spPr>
        <p:txBody>
          <a:bodyPr/>
          <a:lstStyle>
            <a:lvl1pPr>
              <a:defRPr b="0"/>
            </a:lvl1pPr>
            <a:lvl2pPr marL="228600" indent="-228600">
              <a:buFont typeface="Arial"/>
              <a:buChar char="•"/>
              <a:defRPr/>
            </a:lvl2pPr>
            <a:lvl3pPr marL="457200" indent="-228600">
              <a:buSzPct val="120000"/>
              <a:buFont typeface="Arial"/>
              <a:buChar char="•"/>
              <a:defRPr/>
            </a:lvl3pPr>
            <a:lvl4pPr marL="749300" indent="-228600">
              <a:buSzPct val="120000"/>
              <a:buFont typeface="Arial"/>
              <a:buChar char="•"/>
              <a:defRPr/>
            </a:lvl4pPr>
            <a:lvl5pPr marL="1028700" indent="-228600">
              <a:buSzPct val="1200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10851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a:xfrm>
            <a:off x="8128000" y="6248401"/>
            <a:ext cx="35560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AB278F80-A27E-4AA7-8D7A-2ED6D37E4E50}" type="datetime1">
              <a:rPr lang="en-US">
                <a:solidFill>
                  <a:srgbClr val="009DDC"/>
                </a:solidFill>
                <a:latin typeface="Arial" pitchFamily="34" charset="0"/>
                <a:ea typeface="ＭＳ Ｐゴシック" pitchFamily="34" charset="-128"/>
              </a:rPr>
              <a:pPr fontAlgn="base">
                <a:spcBef>
                  <a:spcPct val="0"/>
                </a:spcBef>
                <a:spcAft>
                  <a:spcPct val="0"/>
                </a:spcAft>
              </a:pPr>
              <a:t>6/18/2020</a:t>
            </a:fld>
            <a:endParaRPr lang="en-US" dirty="0">
              <a:solidFill>
                <a:srgbClr val="009DDC"/>
              </a:solidFill>
              <a:latin typeface="Arial" pitchFamily="34" charset="0"/>
              <a:ea typeface="ＭＳ Ｐゴシック" pitchFamily="34" charset="-128"/>
            </a:endParaRPr>
          </a:p>
        </p:txBody>
      </p:sp>
      <p:sp>
        <p:nvSpPr>
          <p:cNvPr id="6" name="Footer Placeholder 2"/>
          <p:cNvSpPr>
            <a:spLocks noGrp="1"/>
          </p:cNvSpPr>
          <p:nvPr>
            <p:ph type="ftr" sz="quarter" idx="11"/>
          </p:nvPr>
        </p:nvSpPr>
        <p:spPr>
          <a:xfrm>
            <a:off x="812801" y="6248401"/>
            <a:ext cx="7228417" cy="365125"/>
          </a:xfrm>
          <a:prstGeom prst="rect">
            <a:avLst/>
          </a:prstGeom>
        </p:spPr>
        <p:txBody>
          <a:bodyPr/>
          <a:lstStyle>
            <a:lvl1pPr>
              <a:defRPr>
                <a:latin typeface="Arial" charset="0"/>
                <a:ea typeface="ＭＳ Ｐゴシック" charset="0"/>
                <a:cs typeface="ＭＳ Ｐゴシック" charset="0"/>
              </a:defRPr>
            </a:lvl1pPr>
          </a:lstStyle>
          <a:p>
            <a:pPr fontAlgn="base">
              <a:spcBef>
                <a:spcPct val="0"/>
              </a:spcBef>
              <a:spcAft>
                <a:spcPct val="0"/>
              </a:spcAft>
              <a:defRPr/>
            </a:pPr>
            <a:endParaRPr lang="en-US" dirty="0">
              <a:solidFill>
                <a:srgbClr val="009DDC"/>
              </a:solidFill>
            </a:endParaRPr>
          </a:p>
        </p:txBody>
      </p:sp>
      <p:sp>
        <p:nvSpPr>
          <p:cNvPr id="7" name="Slide Number Placeholder 22"/>
          <p:cNvSpPr>
            <a:spLocks noGrp="1"/>
          </p:cNvSpPr>
          <p:nvPr>
            <p:ph type="sldNum" sz="quarter" idx="12"/>
          </p:nvPr>
        </p:nvSpPr>
        <p:spPr>
          <a:xfrm>
            <a:off x="0" y="1271589"/>
            <a:ext cx="711200" cy="24447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A665FE2C-7301-41BB-B5E8-B63A8DE943D9}" type="slidenum">
              <a:rPr lang="en-US">
                <a:solidFill>
                  <a:srgbClr val="009DDC"/>
                </a:solidFill>
                <a:latin typeface="Arial" pitchFamily="34" charset="0"/>
                <a:ea typeface="ＭＳ Ｐゴシック" pitchFamily="34" charset="-128"/>
              </a:rPr>
              <a:pPr fontAlgn="base">
                <a:spcBef>
                  <a:spcPct val="0"/>
                </a:spcBef>
                <a:spcAft>
                  <a:spcPct val="0"/>
                </a:spcAft>
              </a:pPr>
              <a:t>‹#›</a:t>
            </a:fld>
            <a:endParaRPr lang="en-US" dirty="0">
              <a:solidFill>
                <a:srgbClr val="009DDC"/>
              </a:solidFill>
              <a:latin typeface="Arial" pitchFamily="34" charset="0"/>
              <a:ea typeface="ＭＳ Ｐゴシック" pitchFamily="34" charset="-128"/>
            </a:endParaRPr>
          </a:p>
        </p:txBody>
      </p:sp>
    </p:spTree>
    <p:extLst>
      <p:ext uri="{BB962C8B-B14F-4D97-AF65-F5344CB8AC3E}">
        <p14:creationId xmlns:p14="http://schemas.microsoft.com/office/powerpoint/2010/main" val="17050954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a:xfrm>
            <a:off x="8128000" y="6248401"/>
            <a:ext cx="35560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555F209A-5EAB-4CE7-AB15-C0D8BE679B86}" type="datetime1">
              <a:rPr lang="en-US">
                <a:solidFill>
                  <a:srgbClr val="009DDC"/>
                </a:solidFill>
                <a:latin typeface="Arial" pitchFamily="34" charset="0"/>
                <a:ea typeface="ＭＳ Ｐゴシック" pitchFamily="34" charset="-128"/>
              </a:rPr>
              <a:pPr fontAlgn="base">
                <a:spcBef>
                  <a:spcPct val="0"/>
                </a:spcBef>
                <a:spcAft>
                  <a:spcPct val="0"/>
                </a:spcAft>
              </a:pPr>
              <a:t>6/18/2020</a:t>
            </a:fld>
            <a:endParaRPr lang="en-US" dirty="0">
              <a:solidFill>
                <a:srgbClr val="009DDC"/>
              </a:solidFill>
              <a:latin typeface="Arial" pitchFamily="34" charset="0"/>
              <a:ea typeface="ＭＳ Ｐゴシック" pitchFamily="34" charset="-128"/>
            </a:endParaRPr>
          </a:p>
        </p:txBody>
      </p:sp>
      <p:sp>
        <p:nvSpPr>
          <p:cNvPr id="8" name="Footer Placeholder 2"/>
          <p:cNvSpPr>
            <a:spLocks noGrp="1"/>
          </p:cNvSpPr>
          <p:nvPr>
            <p:ph type="ftr" sz="quarter" idx="11"/>
          </p:nvPr>
        </p:nvSpPr>
        <p:spPr>
          <a:xfrm>
            <a:off x="812801" y="6248401"/>
            <a:ext cx="7228417" cy="365125"/>
          </a:xfrm>
          <a:prstGeom prst="rect">
            <a:avLst/>
          </a:prstGeom>
        </p:spPr>
        <p:txBody>
          <a:bodyPr/>
          <a:lstStyle>
            <a:lvl1pPr>
              <a:defRPr>
                <a:latin typeface="Arial" charset="0"/>
                <a:ea typeface="ＭＳ Ｐゴシック" charset="0"/>
                <a:cs typeface="ＭＳ Ｐゴシック" charset="0"/>
              </a:defRPr>
            </a:lvl1pPr>
          </a:lstStyle>
          <a:p>
            <a:pPr fontAlgn="base">
              <a:spcBef>
                <a:spcPct val="0"/>
              </a:spcBef>
              <a:spcAft>
                <a:spcPct val="0"/>
              </a:spcAft>
              <a:defRPr/>
            </a:pPr>
            <a:endParaRPr lang="en-US" dirty="0">
              <a:solidFill>
                <a:srgbClr val="009DDC"/>
              </a:solidFill>
            </a:endParaRPr>
          </a:p>
        </p:txBody>
      </p:sp>
      <p:sp>
        <p:nvSpPr>
          <p:cNvPr id="9" name="Slide Number Placeholder 22"/>
          <p:cNvSpPr>
            <a:spLocks noGrp="1"/>
          </p:cNvSpPr>
          <p:nvPr>
            <p:ph type="sldNum" sz="quarter" idx="12"/>
          </p:nvPr>
        </p:nvSpPr>
        <p:spPr>
          <a:xfrm>
            <a:off x="0" y="1271589"/>
            <a:ext cx="711200" cy="24447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41257361-9736-458F-AECF-C9DE84F509DA}" type="slidenum">
              <a:rPr lang="en-US">
                <a:solidFill>
                  <a:srgbClr val="009DDC"/>
                </a:solidFill>
                <a:latin typeface="Arial" pitchFamily="34" charset="0"/>
                <a:ea typeface="ＭＳ Ｐゴシック" pitchFamily="34" charset="-128"/>
              </a:rPr>
              <a:pPr fontAlgn="base">
                <a:spcBef>
                  <a:spcPct val="0"/>
                </a:spcBef>
                <a:spcAft>
                  <a:spcPct val="0"/>
                </a:spcAft>
              </a:pPr>
              <a:t>‹#›</a:t>
            </a:fld>
            <a:endParaRPr lang="en-US" dirty="0">
              <a:solidFill>
                <a:srgbClr val="009DDC"/>
              </a:solidFill>
              <a:latin typeface="Arial" pitchFamily="34" charset="0"/>
              <a:ea typeface="ＭＳ Ｐゴシック" pitchFamily="34" charset="-128"/>
            </a:endParaRPr>
          </a:p>
        </p:txBody>
      </p:sp>
    </p:spTree>
    <p:extLst>
      <p:ext uri="{BB962C8B-B14F-4D97-AF65-F5344CB8AC3E}">
        <p14:creationId xmlns:p14="http://schemas.microsoft.com/office/powerpoint/2010/main" val="29692678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6334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resentation Title Slide">
    <p:spTree>
      <p:nvGrpSpPr>
        <p:cNvPr id="1" name=""/>
        <p:cNvGrpSpPr/>
        <p:nvPr/>
      </p:nvGrpSpPr>
      <p:grpSpPr>
        <a:xfrm>
          <a:off x="0" y="0"/>
          <a:ext cx="0" cy="0"/>
          <a:chOff x="0" y="0"/>
          <a:chExt cx="0" cy="0"/>
        </a:xfrm>
      </p:grpSpPr>
      <p:sp>
        <p:nvSpPr>
          <p:cNvPr id="9" name="Rectangle 8"/>
          <p:cNvSpPr/>
          <p:nvPr userDrawn="1"/>
        </p:nvSpPr>
        <p:spPr>
          <a:xfrm>
            <a:off x="5283200" y="0"/>
            <a:ext cx="69088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FFFFF"/>
              </a:solidFill>
              <a:ea typeface="ＭＳ Ｐゴシック" charset="-128"/>
              <a:cs typeface="ＭＳ Ｐゴシック" charset="-128"/>
            </a:endParaRPr>
          </a:p>
        </p:txBody>
      </p:sp>
      <p:sp>
        <p:nvSpPr>
          <p:cNvPr id="10" name="Rectangle 9"/>
          <p:cNvSpPr/>
          <p:nvPr userDrawn="1"/>
        </p:nvSpPr>
        <p:spPr>
          <a:xfrm>
            <a:off x="5283200" y="2286000"/>
            <a:ext cx="6908800" cy="2209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FFFFF"/>
              </a:solidFill>
              <a:ea typeface="ＭＳ Ｐゴシック" charset="-128"/>
              <a:cs typeface="ＭＳ Ｐゴシック" charset="-128"/>
            </a:endParaRPr>
          </a:p>
        </p:txBody>
      </p:sp>
      <p:pic>
        <p:nvPicPr>
          <p:cNvPr id="11"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08801" y="265907"/>
            <a:ext cx="478813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3"/>
          </p:nvPr>
        </p:nvSpPr>
        <p:spPr>
          <a:xfrm>
            <a:off x="2641600" y="0"/>
            <a:ext cx="2540000" cy="2209800"/>
          </a:xfrm>
          <a:effectLst/>
        </p:spPr>
        <p:txBody>
          <a:bodyPr/>
          <a:lstStyle>
            <a:lvl1pPr>
              <a:defRPr>
                <a:ln>
                  <a:noFill/>
                </a:ln>
              </a:defRPr>
            </a:lvl1pPr>
          </a:lstStyle>
          <a:p>
            <a:pPr lvl="0"/>
            <a:endParaRPr lang="en-US" noProof="0" dirty="0"/>
          </a:p>
        </p:txBody>
      </p:sp>
      <p:sp>
        <p:nvSpPr>
          <p:cNvPr id="2" name="Title 1"/>
          <p:cNvSpPr>
            <a:spLocks noGrp="1"/>
          </p:cNvSpPr>
          <p:nvPr>
            <p:ph type="title"/>
          </p:nvPr>
        </p:nvSpPr>
        <p:spPr>
          <a:xfrm>
            <a:off x="5486400" y="2603500"/>
            <a:ext cx="6350000" cy="1701800"/>
          </a:xfrm>
        </p:spPr>
        <p:txBody>
          <a:bodyPr>
            <a:normAutofit/>
          </a:bodyPr>
          <a:lstStyle>
            <a:lvl1pPr algn="l">
              <a:buNone/>
              <a:defRPr sz="4400" b="0" cap="none">
                <a:solidFill>
                  <a:srgbClr val="FFFFFF"/>
                </a:solidFill>
              </a:defRPr>
            </a:lvl1pPr>
          </a:lstStyle>
          <a:p>
            <a:r>
              <a:rPr lang="en-US" dirty="0"/>
              <a:t>Click to edit Master title style</a:t>
            </a:r>
          </a:p>
        </p:txBody>
      </p:sp>
      <p:sp>
        <p:nvSpPr>
          <p:cNvPr id="6" name="Picture Placeholder 11"/>
          <p:cNvSpPr>
            <a:spLocks noGrp="1"/>
          </p:cNvSpPr>
          <p:nvPr>
            <p:ph type="pic" sz="quarter" idx="15"/>
          </p:nvPr>
        </p:nvSpPr>
        <p:spPr>
          <a:xfrm>
            <a:off x="2641600" y="2286000"/>
            <a:ext cx="2540000" cy="2209800"/>
          </a:xfrm>
          <a:effectLst/>
        </p:spPr>
        <p:txBody>
          <a:bodyPr/>
          <a:lstStyle>
            <a:lvl1pPr>
              <a:defRPr>
                <a:ln>
                  <a:noFill/>
                </a:ln>
              </a:defRPr>
            </a:lvl1pPr>
          </a:lstStyle>
          <a:p>
            <a:pPr lvl="0"/>
            <a:endParaRPr lang="en-US" noProof="0" dirty="0"/>
          </a:p>
        </p:txBody>
      </p:sp>
      <p:sp>
        <p:nvSpPr>
          <p:cNvPr id="7" name="Picture Placeholder 11"/>
          <p:cNvSpPr>
            <a:spLocks noGrp="1"/>
          </p:cNvSpPr>
          <p:nvPr>
            <p:ph type="pic" sz="quarter" idx="16"/>
          </p:nvPr>
        </p:nvSpPr>
        <p:spPr>
          <a:xfrm>
            <a:off x="2641600" y="4572000"/>
            <a:ext cx="2540000" cy="2286000"/>
          </a:xfrm>
          <a:effectLst/>
        </p:spPr>
        <p:txBody>
          <a:bodyPr/>
          <a:lstStyle>
            <a:lvl1pPr>
              <a:defRPr>
                <a:ln>
                  <a:noFill/>
                </a:ln>
              </a:defRPr>
            </a:lvl1pPr>
          </a:lstStyle>
          <a:p>
            <a:pPr lvl="0"/>
            <a:endParaRPr lang="en-US" noProof="0" dirty="0"/>
          </a:p>
        </p:txBody>
      </p:sp>
      <p:sp>
        <p:nvSpPr>
          <p:cNvPr id="21" name="Picture Placeholder 11"/>
          <p:cNvSpPr>
            <a:spLocks noGrp="1"/>
          </p:cNvSpPr>
          <p:nvPr>
            <p:ph type="pic" sz="quarter" idx="17"/>
          </p:nvPr>
        </p:nvSpPr>
        <p:spPr>
          <a:xfrm>
            <a:off x="0" y="0"/>
            <a:ext cx="2540000" cy="2209800"/>
          </a:xfrm>
          <a:effectLst/>
        </p:spPr>
        <p:txBody>
          <a:bodyPr/>
          <a:lstStyle>
            <a:lvl1pPr>
              <a:defRPr>
                <a:ln>
                  <a:noFill/>
                </a:ln>
              </a:defRPr>
            </a:lvl1pPr>
          </a:lstStyle>
          <a:p>
            <a:pPr lvl="0"/>
            <a:endParaRPr lang="en-US" noProof="0" dirty="0"/>
          </a:p>
        </p:txBody>
      </p:sp>
      <p:sp>
        <p:nvSpPr>
          <p:cNvPr id="22" name="Picture Placeholder 11"/>
          <p:cNvSpPr>
            <a:spLocks noGrp="1"/>
          </p:cNvSpPr>
          <p:nvPr>
            <p:ph type="pic" sz="quarter" idx="18"/>
          </p:nvPr>
        </p:nvSpPr>
        <p:spPr>
          <a:xfrm>
            <a:off x="0" y="2286000"/>
            <a:ext cx="2540000" cy="2209800"/>
          </a:xfrm>
          <a:effectLst/>
        </p:spPr>
        <p:txBody>
          <a:bodyPr/>
          <a:lstStyle>
            <a:lvl1pPr>
              <a:defRPr>
                <a:ln>
                  <a:noFill/>
                </a:ln>
              </a:defRPr>
            </a:lvl1pPr>
          </a:lstStyle>
          <a:p>
            <a:pPr lvl="0"/>
            <a:endParaRPr lang="en-US" noProof="0" dirty="0"/>
          </a:p>
        </p:txBody>
      </p:sp>
      <p:sp>
        <p:nvSpPr>
          <p:cNvPr id="23" name="Picture Placeholder 11"/>
          <p:cNvSpPr>
            <a:spLocks noGrp="1"/>
          </p:cNvSpPr>
          <p:nvPr>
            <p:ph type="pic" sz="quarter" idx="19"/>
          </p:nvPr>
        </p:nvSpPr>
        <p:spPr>
          <a:xfrm>
            <a:off x="0" y="4572000"/>
            <a:ext cx="2540000" cy="2286000"/>
          </a:xfrm>
          <a:effectLst/>
        </p:spPr>
        <p:txBody>
          <a:bodyPr/>
          <a:lstStyle>
            <a:lvl1pPr>
              <a:defRPr>
                <a:ln>
                  <a:noFill/>
                </a:ln>
              </a:defRPr>
            </a:lvl1pPr>
          </a:lstStyle>
          <a:p>
            <a:pPr lvl="0"/>
            <a:endParaRPr lang="en-US" noProof="0" dirty="0"/>
          </a:p>
        </p:txBody>
      </p:sp>
    </p:spTree>
    <p:extLst>
      <p:ext uri="{BB962C8B-B14F-4D97-AF65-F5344CB8AC3E}">
        <p14:creationId xmlns:p14="http://schemas.microsoft.com/office/powerpoint/2010/main" val="36235636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Wide-No Photos">
    <p:spTree>
      <p:nvGrpSpPr>
        <p:cNvPr id="1" name=""/>
        <p:cNvGrpSpPr/>
        <p:nvPr/>
      </p:nvGrpSpPr>
      <p:grpSpPr>
        <a:xfrm>
          <a:off x="0" y="0"/>
          <a:ext cx="0" cy="0"/>
          <a:chOff x="0" y="0"/>
          <a:chExt cx="0" cy="0"/>
        </a:xfrm>
      </p:grpSpPr>
      <p:sp>
        <p:nvSpPr>
          <p:cNvPr id="6" name="Rectangle 5"/>
          <p:cNvSpPr/>
          <p:nvPr/>
        </p:nvSpPr>
        <p:spPr bwMode="auto">
          <a:xfrm>
            <a:off x="5181600" y="381000"/>
            <a:ext cx="70104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FFFFF"/>
              </a:solidFill>
              <a:ea typeface="ＭＳ Ｐゴシック" charset="-128"/>
              <a:cs typeface="ＭＳ Ｐゴシック" charset="-128"/>
            </a:endParaRPr>
          </a:p>
        </p:txBody>
      </p:sp>
      <p:grpSp>
        <p:nvGrpSpPr>
          <p:cNvPr id="7" name="Group 5"/>
          <p:cNvGrpSpPr>
            <a:grpSpLocks/>
          </p:cNvGrpSpPr>
          <p:nvPr userDrawn="1"/>
        </p:nvGrpSpPr>
        <p:grpSpPr bwMode="auto">
          <a:xfrm>
            <a:off x="0" y="381000"/>
            <a:ext cx="5181600" cy="685800"/>
            <a:chOff x="0" y="381000"/>
            <a:chExt cx="3886200" cy="685800"/>
          </a:xfrm>
        </p:grpSpPr>
        <p:sp>
          <p:nvSpPr>
            <p:cNvPr id="8" name="Rectangle 7"/>
            <p:cNvSpPr/>
            <p:nvPr/>
          </p:nvSpPr>
          <p:spPr bwMode="auto">
            <a:xfrm>
              <a:off x="0" y="381000"/>
              <a:ext cx="38862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FFFFF"/>
                </a:solidFill>
                <a:ea typeface="ＭＳ Ｐゴシック" charset="-128"/>
                <a:cs typeface="ＭＳ Ｐゴシック" charset="-128"/>
              </a:endParaRPr>
            </a:p>
          </p:txBody>
        </p:sp>
        <p:pic>
          <p:nvPicPr>
            <p:cNvPr id="9" name="Picture 4" descr="UN_Women_English_White.png"/>
            <p:cNvPicPr>
              <a:picLocks noChangeAspect="1"/>
            </p:cNvPicPr>
            <p:nvPr/>
          </p:nvPicPr>
          <p:blipFill>
            <a:blip r:embed="rId2" cstate="print">
              <a:extLst>
                <a:ext uri="{28A0092B-C50C-407E-A947-70E740481C1C}">
                  <a14:useLocalDpi xmlns:a14="http://schemas.microsoft.com/office/drawing/2010/main" val="0"/>
                </a:ext>
              </a:extLst>
            </a:blip>
            <a:srcRect b="28111"/>
            <a:stretch>
              <a:fillRect/>
            </a:stretch>
          </p:blipFill>
          <p:spPr bwMode="auto">
            <a:xfrm>
              <a:off x="268288" y="493713"/>
              <a:ext cx="156051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 Placeholder 4"/>
          <p:cNvSpPr>
            <a:spLocks noGrp="1"/>
          </p:cNvSpPr>
          <p:nvPr>
            <p:ph type="body" sz="quarter" idx="14"/>
          </p:nvPr>
        </p:nvSpPr>
        <p:spPr>
          <a:xfrm>
            <a:off x="524933" y="1409700"/>
            <a:ext cx="11311467" cy="4394200"/>
          </a:xfrm>
        </p:spPr>
        <p:txBody>
          <a:bodyPr/>
          <a:lstStyle>
            <a:lvl1pPr>
              <a:defRPr b="0"/>
            </a:lvl1pPr>
            <a:lvl2pPr marL="228600" indent="-228600">
              <a:buFont typeface="Arial"/>
              <a:buChar char="•"/>
              <a:defRPr/>
            </a:lvl2pPr>
            <a:lvl3pPr marL="457200" indent="-228600">
              <a:buSzPct val="120000"/>
              <a:buFont typeface="Arial"/>
              <a:buChar char="•"/>
              <a:defRPr/>
            </a:lvl3pPr>
            <a:lvl4pPr marL="749300" indent="-228600">
              <a:buSzPct val="120000"/>
              <a:buFont typeface="Arial"/>
              <a:buChar char="•"/>
              <a:defRPr/>
            </a:lvl4pPr>
            <a:lvl5pPr marL="1028700" indent="-228600">
              <a:buSzPct val="1200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81867" y="419100"/>
            <a:ext cx="8906933" cy="596900"/>
          </a:xfrm>
        </p:spPr>
        <p:txBody>
          <a:bodyPr>
            <a:noAutofit/>
          </a:bodyPr>
          <a:lstStyle>
            <a:lvl1pPr algn="l">
              <a:buNone/>
              <a:defRPr sz="4000" b="0" cap="none">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0103378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A420DF1-DEA4-4B40-B1B4-E9F3A80ED14A}"/>
              </a:ext>
            </a:extLst>
          </p:cNvPr>
          <p:cNvGraphicFramePr>
            <a:graphicFrameLocks noChangeAspect="1"/>
          </p:cNvGraphicFramePr>
          <p:nvPr userDrawn="1">
            <p:custDataLst>
              <p:tags r:id="rId3"/>
            </p:custDataLst>
            <p:extLst>
              <p:ext uri="{D42A27DB-BD31-4B8C-83A1-F6EECF244321}">
                <p14:modId xmlns:p14="http://schemas.microsoft.com/office/powerpoint/2010/main" val="3030200703"/>
              </p:ext>
            </p:extLst>
          </p:nvPr>
        </p:nvGraphicFramePr>
        <p:xfrm>
          <a:off x="2118" y="1591"/>
          <a:ext cx="2116" cy="1587"/>
        </p:xfrm>
        <a:graphic>
          <a:graphicData uri="http://schemas.openxmlformats.org/presentationml/2006/ole">
            <mc:AlternateContent xmlns:mc="http://schemas.openxmlformats.org/markup-compatibility/2006">
              <mc:Choice xmlns:v="urn:schemas-microsoft-com:vml" Requires="v">
                <p:oleObj spid="_x0000_s4295" name="think-cell Slide" r:id="rId5" imgW="441" imgH="441" progId="TCLayout.ActiveDocument.1">
                  <p:embed/>
                </p:oleObj>
              </mc:Choice>
              <mc:Fallback>
                <p:oleObj name="think-cell Slide" r:id="rId5" imgW="441" imgH="441" progId="TCLayout.ActiveDocument.1">
                  <p:embed/>
                  <p:pic>
                    <p:nvPicPr>
                      <p:cNvPr id="4" name="Object 3" hidden="1">
                        <a:extLst>
                          <a:ext uri="{FF2B5EF4-FFF2-40B4-BE49-F238E27FC236}">
                            <a16:creationId xmlns:a16="http://schemas.microsoft.com/office/drawing/2014/main" id="{AA420DF1-DEA4-4B40-B1B4-E9F3A80ED14A}"/>
                          </a:ext>
                        </a:extLst>
                      </p:cNvPr>
                      <p:cNvPicPr/>
                      <p:nvPr/>
                    </p:nvPicPr>
                    <p:blipFill>
                      <a:blip r:embed="rId6"/>
                      <a:stretch>
                        <a:fillRect/>
                      </a:stretch>
                    </p:blipFill>
                    <p:spPr>
                      <a:xfrm>
                        <a:off x="2118" y="1591"/>
                        <a:ext cx="2116" cy="1587"/>
                      </a:xfrm>
                      <a:prstGeom prst="rect">
                        <a:avLst/>
                      </a:prstGeom>
                    </p:spPr>
                  </p:pic>
                </p:oleObj>
              </mc:Fallback>
            </mc:AlternateContent>
          </a:graphicData>
        </a:graphic>
      </p:graphicFrame>
      <p:sp>
        <p:nvSpPr>
          <p:cNvPr id="2" name="Title 1"/>
          <p:cNvSpPr>
            <a:spLocks noGrp="1"/>
          </p:cNvSpPr>
          <p:nvPr>
            <p:ph type="title" hasCustomPrompt="1"/>
          </p:nvPr>
        </p:nvSpPr>
        <p:spPr>
          <a:xfrm>
            <a:off x="1991544" y="188640"/>
            <a:ext cx="10057117" cy="360000"/>
          </a:xfrm>
          <a:prstGeom prst="rect">
            <a:avLst/>
          </a:prstGeom>
        </p:spPr>
        <p:txBody>
          <a:bodyPr/>
          <a:lstStyle/>
          <a:p>
            <a:r>
              <a:rPr lang="en-US"/>
              <a:t>TITLE CANNOT EXCEED THIS BOX</a:t>
            </a:r>
          </a:p>
        </p:txBody>
      </p:sp>
      <p:sp>
        <p:nvSpPr>
          <p:cNvPr id="3" name="Content Placeholder 2"/>
          <p:cNvSpPr>
            <a:spLocks noGrp="1"/>
          </p:cNvSpPr>
          <p:nvPr>
            <p:ph idx="1"/>
          </p:nvPr>
        </p:nvSpPr>
        <p:spPr>
          <a:xfrm>
            <a:off x="609600" y="1340767"/>
            <a:ext cx="10972800" cy="4906800"/>
          </a:xfrm>
        </p:spPr>
        <p:txBody>
          <a:bodyPr>
            <a:normAutofit/>
          </a:bodyPr>
          <a:lstStyle>
            <a:lvl1pPr>
              <a:defRPr sz="2400">
                <a:solidFill>
                  <a:srgbClr val="5C5C5C"/>
                </a:solidFill>
              </a:defRPr>
            </a:lvl1pPr>
            <a:lvl2pPr>
              <a:defRPr sz="2000">
                <a:solidFill>
                  <a:srgbClr val="5C5C5C"/>
                </a:solidFill>
              </a:defRPr>
            </a:lvl2pPr>
            <a:lvl3pPr>
              <a:defRPr sz="1800">
                <a:solidFill>
                  <a:srgbClr val="5C5C5C"/>
                </a:solidFill>
              </a:defRPr>
            </a:lvl3pPr>
            <a:lvl4pPr>
              <a:defRPr sz="1600">
                <a:solidFill>
                  <a:srgbClr val="5C5C5C"/>
                </a:solidFill>
              </a:defRPr>
            </a:lvl4pPr>
            <a:lvl5pPr>
              <a:defRPr sz="1600">
                <a:solidFill>
                  <a:srgbClr val="5C5C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0944000" y="6449171"/>
            <a:ext cx="638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825E2D0B-7E18-4418-8411-06FDBF05E83E}" type="slidenum">
              <a:rPr lang="en-US" smtClean="0"/>
              <a:pPr/>
              <a:t>‹#›</a:t>
            </a:fld>
            <a:endParaRPr lang="en-US" dirty="0"/>
          </a:p>
        </p:txBody>
      </p:sp>
    </p:spTree>
    <p:extLst>
      <p:ext uri="{BB962C8B-B14F-4D97-AF65-F5344CB8AC3E}">
        <p14:creationId xmlns:p14="http://schemas.microsoft.com/office/powerpoint/2010/main" val="20634646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Left Picture-Right Text">
    <p:spTree>
      <p:nvGrpSpPr>
        <p:cNvPr id="1" name=""/>
        <p:cNvGrpSpPr/>
        <p:nvPr/>
      </p:nvGrpSpPr>
      <p:grpSpPr>
        <a:xfrm>
          <a:off x="0" y="0"/>
          <a:ext cx="0" cy="0"/>
          <a:chOff x="0" y="0"/>
          <a:chExt cx="0" cy="0"/>
        </a:xfrm>
      </p:grpSpPr>
      <p:sp>
        <p:nvSpPr>
          <p:cNvPr id="6" name="Rectangle 5"/>
          <p:cNvSpPr/>
          <p:nvPr userDrawn="1"/>
        </p:nvSpPr>
        <p:spPr>
          <a:xfrm>
            <a:off x="5181600" y="0"/>
            <a:ext cx="1320800" cy="6858000"/>
          </a:xfrm>
          <a:prstGeom prst="rect">
            <a:avLst/>
          </a:prstGeom>
          <a:gradFill flip="none" rotWithShape="1">
            <a:gsLst>
              <a:gs pos="0">
                <a:schemeClr val="accent2">
                  <a:lumMod val="20000"/>
                  <a:lumOff val="80000"/>
                </a:schemeClr>
              </a:gs>
              <a:gs pos="100000">
                <a:srgbClr val="00000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FFFFF"/>
              </a:solidFill>
              <a:ea typeface="ＭＳ Ｐゴシック" charset="-128"/>
              <a:cs typeface="ＭＳ Ｐゴシック" charset="-128"/>
            </a:endParaRPr>
          </a:p>
        </p:txBody>
      </p:sp>
      <p:sp>
        <p:nvSpPr>
          <p:cNvPr id="7" name="Rectangle 6"/>
          <p:cNvSpPr/>
          <p:nvPr/>
        </p:nvSpPr>
        <p:spPr bwMode="auto">
          <a:xfrm>
            <a:off x="5181600" y="381000"/>
            <a:ext cx="70104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FFFFF"/>
              </a:solidFill>
              <a:ea typeface="ＭＳ Ｐゴシック" charset="-128"/>
              <a:cs typeface="ＭＳ Ｐゴシック" charset="-128"/>
            </a:endParaRPr>
          </a:p>
        </p:txBody>
      </p:sp>
      <p:sp>
        <p:nvSpPr>
          <p:cNvPr id="12" name="Picture Placeholder 11"/>
          <p:cNvSpPr>
            <a:spLocks noGrp="1"/>
          </p:cNvSpPr>
          <p:nvPr>
            <p:ph type="pic" sz="quarter" idx="13"/>
          </p:nvPr>
        </p:nvSpPr>
        <p:spPr>
          <a:xfrm>
            <a:off x="0" y="0"/>
            <a:ext cx="5181600" cy="6858000"/>
          </a:xfrm>
          <a:effectLst>
            <a:outerShdw blurRad="50800" dist="38100" algn="l" rotWithShape="0">
              <a:prstClr val="black">
                <a:alpha val="40000"/>
              </a:prstClr>
            </a:outerShdw>
          </a:effectLst>
        </p:spPr>
        <p:txBody>
          <a:bodyPr/>
          <a:lstStyle/>
          <a:p>
            <a:pPr lvl="0"/>
            <a:endParaRPr lang="en-US" noProof="0" dirty="0"/>
          </a:p>
        </p:txBody>
      </p:sp>
      <p:sp>
        <p:nvSpPr>
          <p:cNvPr id="2" name="Title 1"/>
          <p:cNvSpPr>
            <a:spLocks noGrp="1"/>
          </p:cNvSpPr>
          <p:nvPr>
            <p:ph type="title"/>
          </p:nvPr>
        </p:nvSpPr>
        <p:spPr>
          <a:xfrm>
            <a:off x="5486400" y="419100"/>
            <a:ext cx="6502400" cy="596900"/>
          </a:xfrm>
        </p:spPr>
        <p:txBody>
          <a:bodyPr>
            <a:noAutofit/>
          </a:bodyPr>
          <a:lstStyle>
            <a:lvl1pPr algn="l">
              <a:buNone/>
              <a:defRPr sz="4000" b="0" cap="none">
                <a:solidFill>
                  <a:srgbClr val="FFFFFF"/>
                </a:solidFill>
              </a:defRPr>
            </a:lvl1pPr>
          </a:lstStyle>
          <a:p>
            <a:r>
              <a:rPr lang="en-US" dirty="0"/>
              <a:t>Click to edit Master title style</a:t>
            </a:r>
          </a:p>
        </p:txBody>
      </p:sp>
      <p:sp>
        <p:nvSpPr>
          <p:cNvPr id="5" name="Text Placeholder 4"/>
          <p:cNvSpPr>
            <a:spLocks noGrp="1"/>
          </p:cNvSpPr>
          <p:nvPr>
            <p:ph type="body" sz="quarter" idx="14"/>
          </p:nvPr>
        </p:nvSpPr>
        <p:spPr>
          <a:xfrm>
            <a:off x="5537200" y="1409700"/>
            <a:ext cx="6299200" cy="4394200"/>
          </a:xfrm>
        </p:spPr>
        <p:txBody>
          <a:bodyPr/>
          <a:lstStyle>
            <a:lvl1pPr>
              <a:defRPr b="0"/>
            </a:lvl1pPr>
            <a:lvl2pPr marL="228600" indent="-228600">
              <a:buFont typeface="Arial"/>
              <a:buChar char="•"/>
              <a:defRPr/>
            </a:lvl2pPr>
            <a:lvl3pPr marL="457200" indent="-228600">
              <a:buSzPct val="120000"/>
              <a:buFont typeface="Arial"/>
              <a:buChar char="•"/>
              <a:defRPr/>
            </a:lvl3pPr>
            <a:lvl4pPr marL="749300" indent="-228600">
              <a:buSzPct val="120000"/>
              <a:buFont typeface="Arial"/>
              <a:buChar char="•"/>
              <a:defRPr/>
            </a:lvl4pPr>
            <a:lvl5pPr marL="1028700" indent="-228600">
              <a:buSzPct val="1200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52884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5" name="Rectangle 4"/>
          <p:cNvSpPr/>
          <p:nvPr userDrawn="1"/>
        </p:nvSpPr>
        <p:spPr>
          <a:xfrm>
            <a:off x="5181600" y="0"/>
            <a:ext cx="70104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FFFFF"/>
              </a:solidFill>
              <a:ea typeface="ＭＳ Ｐゴシック" charset="-128"/>
              <a:cs typeface="ＭＳ Ｐゴシック" charset="-128"/>
            </a:endParaRPr>
          </a:p>
        </p:txBody>
      </p:sp>
      <p:sp>
        <p:nvSpPr>
          <p:cNvPr id="6" name="Rectangle 5"/>
          <p:cNvSpPr/>
          <p:nvPr/>
        </p:nvSpPr>
        <p:spPr bwMode="auto">
          <a:xfrm>
            <a:off x="5181600" y="381000"/>
            <a:ext cx="70104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FFFFF"/>
              </a:solidFill>
              <a:ea typeface="ＭＳ Ｐゴシック" charset="-128"/>
              <a:cs typeface="ＭＳ Ｐゴシック" charset="-128"/>
            </a:endParaRPr>
          </a:p>
        </p:txBody>
      </p:sp>
      <p:sp>
        <p:nvSpPr>
          <p:cNvPr id="12" name="Picture Placeholder 11"/>
          <p:cNvSpPr>
            <a:spLocks noGrp="1"/>
          </p:cNvSpPr>
          <p:nvPr>
            <p:ph type="pic" sz="quarter" idx="13"/>
          </p:nvPr>
        </p:nvSpPr>
        <p:spPr>
          <a:xfrm>
            <a:off x="0" y="0"/>
            <a:ext cx="5181600" cy="6858000"/>
          </a:xfrm>
          <a:effectLst>
            <a:outerShdw blurRad="50800" dist="38100" algn="l" rotWithShape="0">
              <a:prstClr val="black">
                <a:alpha val="40000"/>
              </a:prstClr>
            </a:outerShdw>
          </a:effectLst>
        </p:spPr>
        <p:txBody>
          <a:bodyPr/>
          <a:lstStyle/>
          <a:p>
            <a:pPr lvl="0"/>
            <a:endParaRPr lang="en-US" noProof="0" dirty="0"/>
          </a:p>
        </p:txBody>
      </p:sp>
      <p:sp>
        <p:nvSpPr>
          <p:cNvPr id="3" name="Text Placeholder 2"/>
          <p:cNvSpPr>
            <a:spLocks noGrp="1"/>
          </p:cNvSpPr>
          <p:nvPr>
            <p:ph type="body" idx="1"/>
          </p:nvPr>
        </p:nvSpPr>
        <p:spPr>
          <a:xfrm>
            <a:off x="5486400" y="1587500"/>
            <a:ext cx="6485467" cy="4318000"/>
          </a:xfrm>
        </p:spPr>
        <p:txBody>
          <a:bodyPr/>
          <a:lstStyle>
            <a:lvl1pPr marL="0" indent="0">
              <a:buNone/>
              <a:defRPr sz="48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2" name="Title 1"/>
          <p:cNvSpPr>
            <a:spLocks noGrp="1"/>
          </p:cNvSpPr>
          <p:nvPr>
            <p:ph type="title"/>
          </p:nvPr>
        </p:nvSpPr>
        <p:spPr>
          <a:xfrm>
            <a:off x="5486400" y="419100"/>
            <a:ext cx="6502400" cy="596900"/>
          </a:xfrm>
        </p:spPr>
        <p:txBody>
          <a:bodyPr>
            <a:normAutofit/>
          </a:bodyPr>
          <a:lstStyle>
            <a:lvl1pPr algn="l">
              <a:buNone/>
              <a:defRPr sz="3600" b="0" cap="none">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757864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A420DF1-DEA4-4B40-B1B4-E9F3A80ED14A}"/>
              </a:ext>
            </a:extLst>
          </p:cNvPr>
          <p:cNvGraphicFramePr>
            <a:graphicFrameLocks noChangeAspect="1"/>
          </p:cNvGraphicFramePr>
          <p:nvPr userDrawn="1">
            <p:custDataLst>
              <p:tags r:id="rId3"/>
            </p:custDataLst>
          </p:nvPr>
        </p:nvGraphicFramePr>
        <p:xfrm>
          <a:off x="2118" y="1591"/>
          <a:ext cx="2116" cy="1587"/>
        </p:xfrm>
        <a:graphic>
          <a:graphicData uri="http://schemas.openxmlformats.org/presentationml/2006/ole">
            <mc:AlternateContent xmlns:mc="http://schemas.openxmlformats.org/markup-compatibility/2006">
              <mc:Choice xmlns:v="urn:schemas-microsoft-com:vml" Requires="v">
                <p:oleObj spid="_x0000_s13463" name="think-cell Slide" r:id="rId5" imgW="441" imgH="441" progId="TCLayout.ActiveDocument.1">
                  <p:embed/>
                </p:oleObj>
              </mc:Choice>
              <mc:Fallback>
                <p:oleObj name="think-cell Slide" r:id="rId5" imgW="441" imgH="441" progId="TCLayout.ActiveDocument.1">
                  <p:embed/>
                  <p:pic>
                    <p:nvPicPr>
                      <p:cNvPr id="4" name="Object 3" hidden="1">
                        <a:extLst>
                          <a:ext uri="{FF2B5EF4-FFF2-40B4-BE49-F238E27FC236}">
                            <a16:creationId xmlns:a16="http://schemas.microsoft.com/office/drawing/2014/main" id="{AA420DF1-DEA4-4B40-B1B4-E9F3A80ED14A}"/>
                          </a:ext>
                        </a:extLst>
                      </p:cNvPr>
                      <p:cNvPicPr/>
                      <p:nvPr/>
                    </p:nvPicPr>
                    <p:blipFill>
                      <a:blip r:embed="rId6"/>
                      <a:stretch>
                        <a:fillRect/>
                      </a:stretch>
                    </p:blipFill>
                    <p:spPr>
                      <a:xfrm>
                        <a:off x="2118" y="1591"/>
                        <a:ext cx="2116" cy="1587"/>
                      </a:xfrm>
                      <a:prstGeom prst="rect">
                        <a:avLst/>
                      </a:prstGeom>
                    </p:spPr>
                  </p:pic>
                </p:oleObj>
              </mc:Fallback>
            </mc:AlternateContent>
          </a:graphicData>
        </a:graphic>
      </p:graphicFrame>
      <p:sp>
        <p:nvSpPr>
          <p:cNvPr id="2" name="Title 1"/>
          <p:cNvSpPr>
            <a:spLocks noGrp="1"/>
          </p:cNvSpPr>
          <p:nvPr>
            <p:ph type="title" hasCustomPrompt="1"/>
          </p:nvPr>
        </p:nvSpPr>
        <p:spPr>
          <a:xfrm>
            <a:off x="1991544" y="188640"/>
            <a:ext cx="10057117" cy="360000"/>
          </a:xfrm>
          <a:prstGeom prst="rect">
            <a:avLst/>
          </a:prstGeom>
        </p:spPr>
        <p:txBody>
          <a:bodyPr/>
          <a:lstStyle/>
          <a:p>
            <a:r>
              <a:rPr lang="en-US"/>
              <a:t>TITLE CANNOT EXCEED THIS BOX</a:t>
            </a:r>
          </a:p>
        </p:txBody>
      </p:sp>
      <p:sp>
        <p:nvSpPr>
          <p:cNvPr id="3" name="Content Placeholder 2"/>
          <p:cNvSpPr>
            <a:spLocks noGrp="1"/>
          </p:cNvSpPr>
          <p:nvPr>
            <p:ph idx="1"/>
          </p:nvPr>
        </p:nvSpPr>
        <p:spPr>
          <a:xfrm>
            <a:off x="609600" y="1340767"/>
            <a:ext cx="10972800" cy="4906800"/>
          </a:xfrm>
        </p:spPr>
        <p:txBody>
          <a:bodyPr>
            <a:normAutofit/>
          </a:bodyPr>
          <a:lstStyle>
            <a:lvl1pPr>
              <a:defRPr sz="2400">
                <a:solidFill>
                  <a:srgbClr val="5C5C5C"/>
                </a:solidFill>
              </a:defRPr>
            </a:lvl1pPr>
            <a:lvl2pPr>
              <a:defRPr sz="2000">
                <a:solidFill>
                  <a:srgbClr val="5C5C5C"/>
                </a:solidFill>
              </a:defRPr>
            </a:lvl2pPr>
            <a:lvl3pPr>
              <a:defRPr sz="1800">
                <a:solidFill>
                  <a:srgbClr val="5C5C5C"/>
                </a:solidFill>
              </a:defRPr>
            </a:lvl3pPr>
            <a:lvl4pPr>
              <a:defRPr sz="1600">
                <a:solidFill>
                  <a:srgbClr val="5C5C5C"/>
                </a:solidFill>
              </a:defRPr>
            </a:lvl4pPr>
            <a:lvl5pPr>
              <a:defRPr sz="1600">
                <a:solidFill>
                  <a:srgbClr val="5C5C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0944000" y="6449171"/>
            <a:ext cx="638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825E2D0B-7E18-4418-8411-06FDBF05E83E}" type="slidenum">
              <a:rPr lang="en-US" smtClean="0"/>
              <a:pPr/>
              <a:t>‹#›</a:t>
            </a:fld>
            <a:endParaRPr lang="en-US"/>
          </a:p>
        </p:txBody>
      </p:sp>
    </p:spTree>
    <p:extLst>
      <p:ext uri="{BB962C8B-B14F-4D97-AF65-F5344CB8AC3E}">
        <p14:creationId xmlns:p14="http://schemas.microsoft.com/office/powerpoint/2010/main" val="1427465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Wide-No Photos">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524933" y="1409700"/>
            <a:ext cx="11311467" cy="4394200"/>
          </a:xfrm>
        </p:spPr>
        <p:txBody>
          <a:bodyPr/>
          <a:lstStyle>
            <a:lvl1pPr>
              <a:defRPr b="0"/>
            </a:lvl1pPr>
            <a:lvl2pPr marL="228600" indent="-228600">
              <a:buFont typeface="Arial"/>
              <a:buChar char="•"/>
              <a:defRPr/>
            </a:lvl2pPr>
            <a:lvl3pPr marL="457200" indent="-228600">
              <a:buSzPct val="120000"/>
              <a:buFont typeface="Arial"/>
              <a:buChar char="•"/>
              <a:defRPr/>
            </a:lvl3pPr>
            <a:lvl4pPr marL="749300" indent="-228600">
              <a:buSzPct val="120000"/>
              <a:buFont typeface="Arial"/>
              <a:buChar char="•"/>
              <a:defRPr/>
            </a:lvl4pPr>
            <a:lvl5pPr marL="1028700" indent="-228600">
              <a:buSzPct val="1200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81867" y="419100"/>
            <a:ext cx="8906933" cy="596900"/>
          </a:xfrm>
        </p:spPr>
        <p:txBody>
          <a:bodyPr>
            <a:noAutofit/>
          </a:bodyPr>
          <a:lstStyle>
            <a:lvl1pPr algn="l">
              <a:buNone/>
              <a:defRPr sz="4000" b="0" cap="none">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0218613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Wide-No Photos">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524933" y="1409700"/>
            <a:ext cx="11311467" cy="4394200"/>
          </a:xfrm>
        </p:spPr>
        <p:txBody>
          <a:bodyPr/>
          <a:lstStyle>
            <a:lvl1pPr>
              <a:defRPr b="0"/>
            </a:lvl1pPr>
            <a:lvl2pPr marL="228600" indent="-228600">
              <a:buFont typeface="Arial"/>
              <a:buChar char="•"/>
              <a:defRPr/>
            </a:lvl2pPr>
            <a:lvl3pPr marL="457200" indent="-228600">
              <a:buSzPct val="120000"/>
              <a:buFont typeface="Arial"/>
              <a:buChar char="•"/>
              <a:defRPr/>
            </a:lvl3pPr>
            <a:lvl4pPr marL="749300" indent="-228600">
              <a:buSzPct val="120000"/>
              <a:buFont typeface="Arial"/>
              <a:buChar char="•"/>
              <a:defRPr/>
            </a:lvl4pPr>
            <a:lvl5pPr marL="1028700" indent="-228600">
              <a:buSzPct val="1200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81867" y="419100"/>
            <a:ext cx="8906933" cy="596900"/>
          </a:xfrm>
        </p:spPr>
        <p:txBody>
          <a:bodyPr>
            <a:noAutofit/>
          </a:bodyPr>
          <a:lstStyle>
            <a:lvl1pPr algn="l">
              <a:buNone/>
              <a:defRPr sz="4000" b="0" cap="none">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15310762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C2F9-7CCD-4CC1-A592-BF2FE24BA8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998C5F-A3E8-4772-A375-96D13BFEB1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B2D939-7D67-4F4F-9FA7-1AD02B9275AE}"/>
              </a:ext>
            </a:extLst>
          </p:cNvPr>
          <p:cNvSpPr>
            <a:spLocks noGrp="1"/>
          </p:cNvSpPr>
          <p:nvPr>
            <p:ph type="dt" sz="half" idx="10"/>
          </p:nvPr>
        </p:nvSpPr>
        <p:spPr/>
        <p:txBody>
          <a:bodyPr/>
          <a:lstStyle/>
          <a:p>
            <a:fld id="{2A5619ED-A6EC-4B87-BB2B-010FF1554F99}" type="datetimeFigureOut">
              <a:rPr lang="en-US" smtClean="0"/>
              <a:t>6/18/2020</a:t>
            </a:fld>
            <a:endParaRPr lang="en-US"/>
          </a:p>
        </p:txBody>
      </p:sp>
      <p:sp>
        <p:nvSpPr>
          <p:cNvPr id="5" name="Footer Placeholder 4">
            <a:extLst>
              <a:ext uri="{FF2B5EF4-FFF2-40B4-BE49-F238E27FC236}">
                <a16:creationId xmlns:a16="http://schemas.microsoft.com/office/drawing/2014/main" id="{FEED69B6-D479-48B5-9897-F7AB84769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6283D3-F178-4824-8F93-599B4BE87A95}"/>
              </a:ext>
            </a:extLst>
          </p:cNvPr>
          <p:cNvSpPr>
            <a:spLocks noGrp="1"/>
          </p:cNvSpPr>
          <p:nvPr>
            <p:ph type="sldNum" sz="quarter" idx="12"/>
          </p:nvPr>
        </p:nvSpPr>
        <p:spPr/>
        <p:txBody>
          <a:bodyPr/>
          <a:lstStyle/>
          <a:p>
            <a:fld id="{35A501C3-A289-4809-B138-8339777BE723}" type="slidenum">
              <a:rPr lang="en-US" smtClean="0"/>
              <a:t>‹#›</a:t>
            </a:fld>
            <a:endParaRPr lang="en-US"/>
          </a:p>
        </p:txBody>
      </p:sp>
    </p:spTree>
    <p:extLst>
      <p:ext uri="{BB962C8B-B14F-4D97-AF65-F5344CB8AC3E}">
        <p14:creationId xmlns:p14="http://schemas.microsoft.com/office/powerpoint/2010/main" val="22420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D28FFC-BCD1-4678-806B-FDD4CCB18952}"/>
              </a:ext>
            </a:extLst>
          </p:cNvPr>
          <p:cNvSpPr>
            <a:spLocks noGrp="1"/>
          </p:cNvSpPr>
          <p:nvPr>
            <p:ph type="dt" sz="half" idx="10"/>
          </p:nvPr>
        </p:nvSpPr>
        <p:spPr/>
        <p:txBody>
          <a:bodyPr/>
          <a:lstStyle/>
          <a:p>
            <a:fld id="{5842F83C-0CC0-48C2-A7A6-A9CA4877A88C}" type="datetimeFigureOut">
              <a:rPr lang="en-US" smtClean="0"/>
              <a:t>6/18/2020</a:t>
            </a:fld>
            <a:endParaRPr lang="en-US"/>
          </a:p>
        </p:txBody>
      </p:sp>
      <p:sp>
        <p:nvSpPr>
          <p:cNvPr id="3" name="Footer Placeholder 2">
            <a:extLst>
              <a:ext uri="{FF2B5EF4-FFF2-40B4-BE49-F238E27FC236}">
                <a16:creationId xmlns:a16="http://schemas.microsoft.com/office/drawing/2014/main" id="{3DB46687-F835-414D-94C7-6D3BE9DADF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E7A1C6-64B1-4019-8E73-BBB8E643BAF2}"/>
              </a:ext>
            </a:extLst>
          </p:cNvPr>
          <p:cNvSpPr>
            <a:spLocks noGrp="1"/>
          </p:cNvSpPr>
          <p:nvPr>
            <p:ph type="sldNum" sz="quarter" idx="12"/>
          </p:nvPr>
        </p:nvSpPr>
        <p:spPr/>
        <p:txBody>
          <a:bodyPr/>
          <a:lstStyle/>
          <a:p>
            <a:fld id="{87C71789-2C4A-43C8-A845-DD235E73B6F4}" type="slidenum">
              <a:rPr lang="en-US" smtClean="0"/>
              <a:t>‹#›</a:t>
            </a:fld>
            <a:endParaRPr lang="en-US"/>
          </a:p>
        </p:txBody>
      </p:sp>
    </p:spTree>
    <p:extLst>
      <p:ext uri="{BB962C8B-B14F-4D97-AF65-F5344CB8AC3E}">
        <p14:creationId xmlns:p14="http://schemas.microsoft.com/office/powerpoint/2010/main" val="85998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DFFDA-5D9C-467F-BECE-DFFBBB85E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F438DB-E485-4022-B1A4-176662B487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B23093-82EE-46FB-A41D-14AD79BDB47C}"/>
              </a:ext>
            </a:extLst>
          </p:cNvPr>
          <p:cNvSpPr>
            <a:spLocks noGrp="1"/>
          </p:cNvSpPr>
          <p:nvPr>
            <p:ph type="dt" sz="half" idx="10"/>
          </p:nvPr>
        </p:nvSpPr>
        <p:spPr/>
        <p:txBody>
          <a:bodyPr/>
          <a:lstStyle/>
          <a:p>
            <a:fld id="{5842F83C-0CC0-48C2-A7A6-A9CA4877A88C}" type="datetimeFigureOut">
              <a:rPr lang="en-US" smtClean="0"/>
              <a:t>6/18/2020</a:t>
            </a:fld>
            <a:endParaRPr lang="en-US"/>
          </a:p>
        </p:txBody>
      </p:sp>
      <p:sp>
        <p:nvSpPr>
          <p:cNvPr id="5" name="Footer Placeholder 4">
            <a:extLst>
              <a:ext uri="{FF2B5EF4-FFF2-40B4-BE49-F238E27FC236}">
                <a16:creationId xmlns:a16="http://schemas.microsoft.com/office/drawing/2014/main" id="{90BF1053-63D3-4ED3-BCBB-2521C6E81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C8006-04E0-4CF7-8B84-07AC842C111E}"/>
              </a:ext>
            </a:extLst>
          </p:cNvPr>
          <p:cNvSpPr>
            <a:spLocks noGrp="1"/>
          </p:cNvSpPr>
          <p:nvPr>
            <p:ph type="sldNum" sz="quarter" idx="12"/>
          </p:nvPr>
        </p:nvSpPr>
        <p:spPr/>
        <p:txBody>
          <a:bodyPr/>
          <a:lstStyle/>
          <a:p>
            <a:fld id="{87C71789-2C4A-43C8-A845-DD235E73B6F4}" type="slidenum">
              <a:rPr lang="en-US" smtClean="0"/>
              <a:t>‹#›</a:t>
            </a:fld>
            <a:endParaRPr lang="en-US"/>
          </a:p>
        </p:txBody>
      </p:sp>
    </p:spTree>
    <p:extLst>
      <p:ext uri="{BB962C8B-B14F-4D97-AF65-F5344CB8AC3E}">
        <p14:creationId xmlns:p14="http://schemas.microsoft.com/office/powerpoint/2010/main" val="2201160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de-No Photo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4933" y="422275"/>
            <a:ext cx="11311467" cy="596900"/>
          </a:xfrm>
        </p:spPr>
        <p:txBody>
          <a:bodyPr>
            <a:noAutofit/>
          </a:bodyPr>
          <a:lstStyle>
            <a:lvl1pPr algn="l">
              <a:buNone/>
              <a:defRPr sz="3088" b="0" cap="none">
                <a:solidFill>
                  <a:schemeClr val="accent5">
                    <a:lumMod val="25000"/>
                  </a:schemeClr>
                </a:solidFill>
              </a:defRPr>
            </a:lvl1pPr>
          </a:lstStyle>
          <a:p>
            <a:r>
              <a:rPr lang="en-US"/>
              <a:t>Click to edit Master title style</a:t>
            </a:r>
          </a:p>
        </p:txBody>
      </p:sp>
      <p:sp>
        <p:nvSpPr>
          <p:cNvPr id="15" name="Rectangle 14">
            <a:extLst>
              <a:ext uri="{FF2B5EF4-FFF2-40B4-BE49-F238E27FC236}">
                <a16:creationId xmlns:a16="http://schemas.microsoft.com/office/drawing/2014/main" id="{C4F745F1-1B25-4B5D-9669-099D76519C37}"/>
              </a:ext>
            </a:extLst>
          </p:cNvPr>
          <p:cNvSpPr/>
          <p:nvPr userDrawn="1"/>
        </p:nvSpPr>
        <p:spPr>
          <a:xfrm>
            <a:off x="0" y="5"/>
            <a:ext cx="12192000" cy="70173"/>
          </a:xfrm>
          <a:prstGeom prst="rect">
            <a:avLst/>
          </a:prstGeom>
          <a:solidFill>
            <a:srgbClr val="65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90" dirty="0"/>
          </a:p>
        </p:txBody>
      </p:sp>
      <p:sp>
        <p:nvSpPr>
          <p:cNvPr id="5" name="Text Placeholder 4"/>
          <p:cNvSpPr>
            <a:spLocks noGrp="1"/>
          </p:cNvSpPr>
          <p:nvPr>
            <p:ph type="body" sz="quarter" idx="14" hasCustomPrompt="1"/>
          </p:nvPr>
        </p:nvSpPr>
        <p:spPr>
          <a:xfrm>
            <a:off x="524933" y="1409700"/>
            <a:ext cx="11311467" cy="4394200"/>
          </a:xfrm>
        </p:spPr>
        <p:txBody>
          <a:bodyPr/>
          <a:lstStyle>
            <a:lvl1pPr marL="0" indent="0">
              <a:buFont typeface="Arial" panose="020B0604020202020204" pitchFamily="34" charset="0"/>
              <a:buNone/>
              <a:defRPr b="0">
                <a:solidFill>
                  <a:schemeClr val="accent5">
                    <a:lumMod val="25000"/>
                  </a:schemeClr>
                </a:solidFill>
              </a:defRPr>
            </a:lvl1pPr>
            <a:lvl2pPr marL="264755" indent="-264755">
              <a:buFont typeface="Arial" panose="020B0604020202020204" pitchFamily="34" charset="0"/>
              <a:buChar char="•"/>
              <a:defRPr>
                <a:solidFill>
                  <a:schemeClr val="accent5">
                    <a:lumMod val="25000"/>
                  </a:schemeClr>
                </a:solidFill>
              </a:defRPr>
            </a:lvl2pPr>
            <a:lvl3pPr marL="353007" indent="-176503">
              <a:buSzPct val="120000"/>
              <a:buFont typeface="Arial"/>
              <a:buChar char="•"/>
              <a:defRPr sz="1544">
                <a:solidFill>
                  <a:schemeClr val="accent5">
                    <a:lumMod val="25000"/>
                  </a:schemeClr>
                </a:solidFill>
              </a:defRPr>
            </a:lvl3pPr>
            <a:lvl4pPr marL="578539" indent="-176503">
              <a:buSzPct val="120000"/>
              <a:buFont typeface="Arial"/>
              <a:buChar char="•"/>
              <a:defRPr sz="1390">
                <a:solidFill>
                  <a:schemeClr val="accent5">
                    <a:lumMod val="25000"/>
                  </a:schemeClr>
                </a:solidFill>
              </a:defRPr>
            </a:lvl4pPr>
            <a:lvl5pPr marL="794264" indent="-176503">
              <a:buSzPct val="100000"/>
              <a:buFont typeface="Arial"/>
              <a:buChar char="•"/>
              <a:defRPr lang="en-US" sz="1235" kern="1200" dirty="0">
                <a:solidFill>
                  <a:schemeClr val="accent5">
                    <a:lumMod val="25000"/>
                  </a:schemeClr>
                </a:solidFill>
                <a:latin typeface="+mn-lt"/>
                <a:ea typeface="Geneva" pitchFamily="-109" charset="-128"/>
                <a:cs typeface="Geneva" charset="0"/>
              </a:defRPr>
            </a:lvl5pPr>
            <a:lvl6pPr marL="794264" indent="-176503">
              <a:defRPr sz="927"/>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r>
              <a:rPr lang="en-US"/>
              <a:t>	</a:t>
            </a:r>
          </a:p>
        </p:txBody>
      </p:sp>
      <p:sp>
        <p:nvSpPr>
          <p:cNvPr id="8" name="Slide Number Placeholder 5">
            <a:extLst>
              <a:ext uri="{FF2B5EF4-FFF2-40B4-BE49-F238E27FC236}">
                <a16:creationId xmlns:a16="http://schemas.microsoft.com/office/drawing/2014/main" id="{14DF4069-2881-4F6D-A069-34A7C1FA472B}"/>
              </a:ext>
            </a:extLst>
          </p:cNvPr>
          <p:cNvSpPr>
            <a:spLocks noGrp="1"/>
          </p:cNvSpPr>
          <p:nvPr>
            <p:ph type="sldNum" sz="quarter" idx="10"/>
          </p:nvPr>
        </p:nvSpPr>
        <p:spPr>
          <a:xfrm>
            <a:off x="58656" y="6483948"/>
            <a:ext cx="932558" cy="250396"/>
          </a:xfrm>
          <a:prstGeom prst="rect">
            <a:avLst/>
          </a:prstGeom>
        </p:spPr>
        <p:txBody>
          <a:bodyPr vert="horz" lIns="101882" tIns="50941" rIns="101882" bIns="50941" rtlCol="0" anchor="ctr"/>
          <a:lstStyle>
            <a:lvl1pPr algn="ctr">
              <a:defRPr sz="695">
                <a:solidFill>
                  <a:schemeClr val="bg1"/>
                </a:solidFill>
              </a:defRPr>
            </a:lvl1pPr>
          </a:lstStyle>
          <a:p>
            <a:fld id="{47C0CC12-2717-5A4E-AD06-A155B33BBB58}" type="slidenum">
              <a:rPr lang="en-US" smtClean="0"/>
              <a:pPr/>
              <a:t>‹#›</a:t>
            </a:fld>
            <a:endParaRPr lang="en-US" dirty="0"/>
          </a:p>
        </p:txBody>
      </p:sp>
    </p:spTree>
    <p:extLst>
      <p:ext uri="{BB962C8B-B14F-4D97-AF65-F5344CB8AC3E}">
        <p14:creationId xmlns:p14="http://schemas.microsoft.com/office/powerpoint/2010/main" val="39481012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9" name="Rectangle 8"/>
          <p:cNvSpPr/>
          <p:nvPr userDrawn="1"/>
        </p:nvSpPr>
        <p:spPr>
          <a:xfrm>
            <a:off x="5283200" y="0"/>
            <a:ext cx="69088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FFFFF"/>
              </a:solidFill>
              <a:ea typeface="ＭＳ Ｐゴシック" charset="-128"/>
              <a:cs typeface="ＭＳ Ｐゴシック" charset="-128"/>
            </a:endParaRPr>
          </a:p>
        </p:txBody>
      </p:sp>
      <p:sp>
        <p:nvSpPr>
          <p:cNvPr id="10" name="Rectangle 9"/>
          <p:cNvSpPr/>
          <p:nvPr userDrawn="1"/>
        </p:nvSpPr>
        <p:spPr>
          <a:xfrm>
            <a:off x="5283200" y="2286000"/>
            <a:ext cx="6908800" cy="2209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FFFFF"/>
              </a:solidFill>
              <a:ea typeface="ＭＳ Ｐゴシック" charset="-128"/>
              <a:cs typeface="ＭＳ Ｐゴシック" charset="-128"/>
            </a:endParaRPr>
          </a:p>
        </p:txBody>
      </p:sp>
      <p:pic>
        <p:nvPicPr>
          <p:cNvPr id="11"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08801" y="265907"/>
            <a:ext cx="478813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3"/>
          </p:nvPr>
        </p:nvSpPr>
        <p:spPr>
          <a:xfrm>
            <a:off x="2641600" y="0"/>
            <a:ext cx="2540000" cy="2209800"/>
          </a:xfrm>
          <a:effectLst/>
        </p:spPr>
        <p:txBody>
          <a:bodyPr/>
          <a:lstStyle>
            <a:lvl1pPr>
              <a:defRPr>
                <a:ln>
                  <a:noFill/>
                </a:ln>
              </a:defRPr>
            </a:lvl1pPr>
          </a:lstStyle>
          <a:p>
            <a:pPr lvl="0"/>
            <a:endParaRPr lang="en-US" noProof="0" dirty="0"/>
          </a:p>
        </p:txBody>
      </p:sp>
      <p:sp>
        <p:nvSpPr>
          <p:cNvPr id="2" name="Title 1"/>
          <p:cNvSpPr>
            <a:spLocks noGrp="1"/>
          </p:cNvSpPr>
          <p:nvPr>
            <p:ph type="title"/>
          </p:nvPr>
        </p:nvSpPr>
        <p:spPr>
          <a:xfrm>
            <a:off x="5486400" y="2603500"/>
            <a:ext cx="6350000" cy="1701800"/>
          </a:xfrm>
        </p:spPr>
        <p:txBody>
          <a:bodyPr>
            <a:normAutofit/>
          </a:bodyPr>
          <a:lstStyle>
            <a:lvl1pPr algn="l">
              <a:buNone/>
              <a:defRPr sz="4400" b="0" cap="none">
                <a:solidFill>
                  <a:srgbClr val="FFFFFF"/>
                </a:solidFill>
              </a:defRPr>
            </a:lvl1pPr>
          </a:lstStyle>
          <a:p>
            <a:r>
              <a:rPr lang="en-US" dirty="0"/>
              <a:t>Click to edit Master title style</a:t>
            </a:r>
          </a:p>
        </p:txBody>
      </p:sp>
      <p:sp>
        <p:nvSpPr>
          <p:cNvPr id="6" name="Picture Placeholder 11"/>
          <p:cNvSpPr>
            <a:spLocks noGrp="1"/>
          </p:cNvSpPr>
          <p:nvPr>
            <p:ph type="pic" sz="quarter" idx="15"/>
          </p:nvPr>
        </p:nvSpPr>
        <p:spPr>
          <a:xfrm>
            <a:off x="2641600" y="2286000"/>
            <a:ext cx="2540000" cy="2209800"/>
          </a:xfrm>
          <a:effectLst/>
        </p:spPr>
        <p:txBody>
          <a:bodyPr/>
          <a:lstStyle>
            <a:lvl1pPr>
              <a:defRPr>
                <a:ln>
                  <a:noFill/>
                </a:ln>
              </a:defRPr>
            </a:lvl1pPr>
          </a:lstStyle>
          <a:p>
            <a:pPr lvl="0"/>
            <a:endParaRPr lang="en-US" noProof="0" dirty="0"/>
          </a:p>
        </p:txBody>
      </p:sp>
      <p:sp>
        <p:nvSpPr>
          <p:cNvPr id="7" name="Picture Placeholder 11"/>
          <p:cNvSpPr>
            <a:spLocks noGrp="1"/>
          </p:cNvSpPr>
          <p:nvPr>
            <p:ph type="pic" sz="quarter" idx="16"/>
          </p:nvPr>
        </p:nvSpPr>
        <p:spPr>
          <a:xfrm>
            <a:off x="2641600" y="4572000"/>
            <a:ext cx="2540000" cy="2286000"/>
          </a:xfrm>
          <a:effectLst/>
        </p:spPr>
        <p:txBody>
          <a:bodyPr/>
          <a:lstStyle>
            <a:lvl1pPr>
              <a:defRPr>
                <a:ln>
                  <a:noFill/>
                </a:ln>
              </a:defRPr>
            </a:lvl1pPr>
          </a:lstStyle>
          <a:p>
            <a:pPr lvl="0"/>
            <a:endParaRPr lang="en-US" noProof="0" dirty="0"/>
          </a:p>
        </p:txBody>
      </p:sp>
      <p:sp>
        <p:nvSpPr>
          <p:cNvPr id="21" name="Picture Placeholder 11"/>
          <p:cNvSpPr>
            <a:spLocks noGrp="1"/>
          </p:cNvSpPr>
          <p:nvPr>
            <p:ph type="pic" sz="quarter" idx="17"/>
          </p:nvPr>
        </p:nvSpPr>
        <p:spPr>
          <a:xfrm>
            <a:off x="0" y="0"/>
            <a:ext cx="2540000" cy="2209800"/>
          </a:xfrm>
          <a:effectLst/>
        </p:spPr>
        <p:txBody>
          <a:bodyPr/>
          <a:lstStyle>
            <a:lvl1pPr>
              <a:defRPr>
                <a:ln>
                  <a:noFill/>
                </a:ln>
              </a:defRPr>
            </a:lvl1pPr>
          </a:lstStyle>
          <a:p>
            <a:pPr lvl="0"/>
            <a:endParaRPr lang="en-US" noProof="0" dirty="0"/>
          </a:p>
        </p:txBody>
      </p:sp>
      <p:sp>
        <p:nvSpPr>
          <p:cNvPr id="22" name="Picture Placeholder 11"/>
          <p:cNvSpPr>
            <a:spLocks noGrp="1"/>
          </p:cNvSpPr>
          <p:nvPr>
            <p:ph type="pic" sz="quarter" idx="18"/>
          </p:nvPr>
        </p:nvSpPr>
        <p:spPr>
          <a:xfrm>
            <a:off x="0" y="2286000"/>
            <a:ext cx="2540000" cy="2209800"/>
          </a:xfrm>
          <a:effectLst/>
        </p:spPr>
        <p:txBody>
          <a:bodyPr/>
          <a:lstStyle>
            <a:lvl1pPr>
              <a:defRPr>
                <a:ln>
                  <a:noFill/>
                </a:ln>
              </a:defRPr>
            </a:lvl1pPr>
          </a:lstStyle>
          <a:p>
            <a:pPr lvl="0"/>
            <a:endParaRPr lang="en-US" noProof="0" dirty="0"/>
          </a:p>
        </p:txBody>
      </p:sp>
      <p:sp>
        <p:nvSpPr>
          <p:cNvPr id="23" name="Picture Placeholder 11"/>
          <p:cNvSpPr>
            <a:spLocks noGrp="1"/>
          </p:cNvSpPr>
          <p:nvPr>
            <p:ph type="pic" sz="quarter" idx="19"/>
          </p:nvPr>
        </p:nvSpPr>
        <p:spPr>
          <a:xfrm>
            <a:off x="0" y="4572000"/>
            <a:ext cx="2540000" cy="2286000"/>
          </a:xfrm>
          <a:effectLst/>
        </p:spPr>
        <p:txBody>
          <a:bodyPr/>
          <a:lstStyle>
            <a:lvl1pPr>
              <a:defRPr>
                <a:ln>
                  <a:noFill/>
                </a:ln>
              </a:defRPr>
            </a:lvl1pPr>
          </a:lstStyle>
          <a:p>
            <a:pPr lvl="0"/>
            <a:endParaRPr lang="en-US" noProof="0" dirty="0"/>
          </a:p>
        </p:txBody>
      </p:sp>
    </p:spTree>
    <p:extLst>
      <p:ext uri="{BB962C8B-B14F-4D97-AF65-F5344CB8AC3E}">
        <p14:creationId xmlns:p14="http://schemas.microsoft.com/office/powerpoint/2010/main" val="32976387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p:cNvSpPr/>
          <p:nvPr userDrawn="1"/>
        </p:nvSpPr>
        <p:spPr>
          <a:xfrm>
            <a:off x="5181600" y="0"/>
            <a:ext cx="70104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FFFFF"/>
              </a:solidFill>
              <a:ea typeface="ＭＳ Ｐゴシック" charset="-128"/>
              <a:cs typeface="ＭＳ Ｐゴシック" charset="-128"/>
            </a:endParaRPr>
          </a:p>
        </p:txBody>
      </p:sp>
      <p:sp>
        <p:nvSpPr>
          <p:cNvPr id="6" name="Rectangle 5"/>
          <p:cNvSpPr/>
          <p:nvPr/>
        </p:nvSpPr>
        <p:spPr bwMode="auto">
          <a:xfrm>
            <a:off x="5181600" y="381000"/>
            <a:ext cx="70104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FFFFF"/>
              </a:solidFill>
              <a:ea typeface="ＭＳ Ｐゴシック" charset="-128"/>
              <a:cs typeface="ＭＳ Ｐゴシック" charset="-128"/>
            </a:endParaRPr>
          </a:p>
        </p:txBody>
      </p:sp>
      <p:sp>
        <p:nvSpPr>
          <p:cNvPr id="12" name="Picture Placeholder 11"/>
          <p:cNvSpPr>
            <a:spLocks noGrp="1"/>
          </p:cNvSpPr>
          <p:nvPr>
            <p:ph type="pic" sz="quarter" idx="13"/>
          </p:nvPr>
        </p:nvSpPr>
        <p:spPr>
          <a:xfrm>
            <a:off x="0" y="0"/>
            <a:ext cx="5181600" cy="6858000"/>
          </a:xfrm>
          <a:effectLst>
            <a:outerShdw blurRad="50800" dist="38100" algn="l" rotWithShape="0">
              <a:prstClr val="black">
                <a:alpha val="40000"/>
              </a:prstClr>
            </a:outerShdw>
          </a:effectLst>
        </p:spPr>
        <p:txBody>
          <a:bodyPr/>
          <a:lstStyle/>
          <a:p>
            <a:pPr lvl="0"/>
            <a:endParaRPr lang="en-US" noProof="0" dirty="0"/>
          </a:p>
        </p:txBody>
      </p:sp>
      <p:sp>
        <p:nvSpPr>
          <p:cNvPr id="3" name="Text Placeholder 2"/>
          <p:cNvSpPr>
            <a:spLocks noGrp="1"/>
          </p:cNvSpPr>
          <p:nvPr>
            <p:ph type="body" idx="1"/>
          </p:nvPr>
        </p:nvSpPr>
        <p:spPr>
          <a:xfrm>
            <a:off x="5486400" y="1587500"/>
            <a:ext cx="6485467" cy="4318000"/>
          </a:xfrm>
        </p:spPr>
        <p:txBody>
          <a:bodyPr/>
          <a:lstStyle>
            <a:lvl1pPr marL="0" indent="0">
              <a:buNone/>
              <a:defRPr sz="48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2" name="Title 1"/>
          <p:cNvSpPr>
            <a:spLocks noGrp="1"/>
          </p:cNvSpPr>
          <p:nvPr>
            <p:ph type="title"/>
          </p:nvPr>
        </p:nvSpPr>
        <p:spPr>
          <a:xfrm>
            <a:off x="5486400" y="419100"/>
            <a:ext cx="6502400" cy="596900"/>
          </a:xfrm>
        </p:spPr>
        <p:txBody>
          <a:bodyPr>
            <a:normAutofit/>
          </a:bodyPr>
          <a:lstStyle>
            <a:lvl1pPr algn="l">
              <a:buNone/>
              <a:defRPr sz="3600" b="0" cap="none">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4389350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4.xml"/><Relationship Id="rId7" Type="http://schemas.openxmlformats.org/officeDocument/2006/relationships/vmlDrawing" Target="../drawings/vmlDrawing3.v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11" Type="http://schemas.openxmlformats.org/officeDocument/2006/relationships/image" Target="../media/image9.png"/><Relationship Id="rId5" Type="http://schemas.openxmlformats.org/officeDocument/2006/relationships/slideLayout" Target="../slideLayouts/slideLayout6.xml"/><Relationship Id="rId10" Type="http://schemas.openxmlformats.org/officeDocument/2006/relationships/image" Target="../media/image1.emf"/><Relationship Id="rId4" Type="http://schemas.openxmlformats.org/officeDocument/2006/relationships/slideLayout" Target="../slideLayouts/slideLayout5.xml"/><Relationship Id="rId9" Type="http://schemas.openxmlformats.org/officeDocument/2006/relationships/oleObject" Target="../embeddings/oleObject3.bin"/></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4.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heme" Target="../theme/theme5.xml"/><Relationship Id="rId7" Type="http://schemas.openxmlformats.org/officeDocument/2006/relationships/image" Target="../media/image1.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oleObject" Target="../embeddings/oleObject5.bin"/><Relationship Id="rId5" Type="http://schemas.openxmlformats.org/officeDocument/2006/relationships/tags" Target="../tags/tag6.xml"/><Relationship Id="rId4" Type="http://schemas.openxmlformats.org/officeDocument/2006/relationships/vmlDrawing" Target="../drawings/vmlDrawing5.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4"/>
            </p:custDataLst>
            <p:extLst>
              <p:ext uri="{D42A27DB-BD31-4B8C-83A1-F6EECF244321}">
                <p14:modId xmlns:p14="http://schemas.microsoft.com/office/powerpoint/2010/main" val="2923112576"/>
              </p:ext>
            </p:extLst>
          </p:nvPr>
        </p:nvGraphicFramePr>
        <p:xfrm>
          <a:off x="2118" y="1591"/>
          <a:ext cx="2116" cy="1587"/>
        </p:xfrm>
        <a:graphic>
          <a:graphicData uri="http://schemas.openxmlformats.org/presentationml/2006/ole">
            <mc:AlternateContent xmlns:mc="http://schemas.openxmlformats.org/markup-compatibility/2006">
              <mc:Choice xmlns:v="urn:schemas-microsoft-com:vml" Requires="v">
                <p:oleObj spid="_x0000_s1223" name="think-cell Slide" r:id="rId5" imgW="441" imgH="441" progId="TCLayout.ActiveDocument.1">
                  <p:embed/>
                </p:oleObj>
              </mc:Choice>
              <mc:Fallback>
                <p:oleObj name="think-cell Slide" r:id="rId5" imgW="441" imgH="441" progId="TCLayout.ActiveDocument.1">
                  <p:embed/>
                  <p:pic>
                    <p:nvPicPr>
                      <p:cNvPr id="3" name="Object 2" hidden="1"/>
                      <p:cNvPicPr/>
                      <p:nvPr/>
                    </p:nvPicPr>
                    <p:blipFill>
                      <a:blip r:embed="rId6"/>
                      <a:stretch>
                        <a:fillRect/>
                      </a:stretch>
                    </p:blipFill>
                    <p:spPr>
                      <a:xfrm>
                        <a:off x="2118" y="1591"/>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336000" y="475200"/>
            <a:ext cx="9888000" cy="360000"/>
          </a:xfrm>
          <a:prstGeom prst="rect">
            <a:avLst/>
          </a:prstGeom>
        </p:spPr>
        <p:txBody>
          <a:bodyPr vert="horz" lIns="91440" tIns="45720" rIns="91440" bIns="45720" rtlCol="0" anchor="ctr">
            <a:noAutofit/>
          </a:bodyPr>
          <a:lstStyle/>
          <a:p>
            <a:r>
              <a:rPr lang="en-US"/>
              <a:t>Click to edit Master title style</a:t>
            </a:r>
          </a:p>
        </p:txBody>
      </p:sp>
      <p:sp>
        <p:nvSpPr>
          <p:cNvPr id="4" name="Text Placeholder 2"/>
          <p:cNvSpPr>
            <a:spLocks noGrp="1"/>
          </p:cNvSpPr>
          <p:nvPr>
            <p:ph type="body" idx="1"/>
          </p:nvPr>
        </p:nvSpPr>
        <p:spPr>
          <a:xfrm>
            <a:off x="609600" y="1340768"/>
            <a:ext cx="10972800" cy="47853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9587446" y="6461153"/>
            <a:ext cx="63655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25E2D0B-7E18-4418-8411-06FDBF05E83E}" type="slidenum">
              <a:rPr lang="en-US" smtClean="0"/>
              <a:pPr/>
              <a:t>‹#›</a:t>
            </a:fld>
            <a:endParaRPr lang="en-US" dirty="0"/>
          </a:p>
        </p:txBody>
      </p:sp>
    </p:spTree>
    <p:extLst>
      <p:ext uri="{BB962C8B-B14F-4D97-AF65-F5344CB8AC3E}">
        <p14:creationId xmlns:p14="http://schemas.microsoft.com/office/powerpoint/2010/main" val="2984287610"/>
      </p:ext>
    </p:extLst>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350" rtl="0" eaLnBrk="1" latinLnBrk="0" hangingPunct="1">
        <a:spcBef>
          <a:spcPct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p:titleStyle>
    <p:bodyStyle>
      <a:lvl1pPr marL="342881" indent="-342881" algn="l" defTabSz="914350" rtl="0" eaLnBrk="1" latinLnBrk="0" hangingPunct="1">
        <a:spcBef>
          <a:spcPct val="20000"/>
        </a:spcBef>
        <a:buFont typeface="Arial" panose="020B0604020202020204" pitchFamily="34" charset="0"/>
        <a:buChar char="•"/>
        <a:defRPr sz="2000" kern="1200">
          <a:solidFill>
            <a:srgbClr val="5C5C5C"/>
          </a:solidFill>
          <a:latin typeface="Arial" panose="020B0604020202020204" pitchFamily="34" charset="0"/>
          <a:ea typeface="+mn-ea"/>
          <a:cs typeface="Arial" panose="020B0604020202020204" pitchFamily="34" charset="0"/>
        </a:defRPr>
      </a:lvl1pPr>
      <a:lvl2pPr marL="742910" indent="-285735" algn="l" defTabSz="914350" rtl="0" eaLnBrk="1" latinLnBrk="0" hangingPunct="1">
        <a:spcBef>
          <a:spcPct val="20000"/>
        </a:spcBef>
        <a:buFont typeface="Arial" panose="020B0604020202020204" pitchFamily="34" charset="0"/>
        <a:buChar char="–"/>
        <a:defRPr sz="1800" kern="1200">
          <a:solidFill>
            <a:srgbClr val="5C5C5C"/>
          </a:solidFill>
          <a:latin typeface="Arial" panose="020B0604020202020204" pitchFamily="34" charset="0"/>
          <a:ea typeface="+mn-ea"/>
          <a:cs typeface="Arial" panose="020B0604020202020204" pitchFamily="34" charset="0"/>
        </a:defRPr>
      </a:lvl2pPr>
      <a:lvl3pPr marL="1142937" indent="-228587" algn="l" defTabSz="914350" rtl="0" eaLnBrk="1" latinLnBrk="0" hangingPunct="1">
        <a:spcBef>
          <a:spcPct val="20000"/>
        </a:spcBef>
        <a:buFont typeface="Arial" panose="020B0604020202020204" pitchFamily="34" charset="0"/>
        <a:buChar char="•"/>
        <a:defRPr sz="1600" kern="1200">
          <a:solidFill>
            <a:srgbClr val="5C5C5C"/>
          </a:solidFill>
          <a:latin typeface="Arial" panose="020B0604020202020204" pitchFamily="34" charset="0"/>
          <a:ea typeface="+mn-ea"/>
          <a:cs typeface="Arial" panose="020B0604020202020204" pitchFamily="34" charset="0"/>
        </a:defRPr>
      </a:lvl3pPr>
      <a:lvl4pPr marL="1600112" indent="-228587" algn="l" defTabSz="914350" rtl="0" eaLnBrk="1" latinLnBrk="0" hangingPunct="1">
        <a:spcBef>
          <a:spcPct val="20000"/>
        </a:spcBef>
        <a:buFont typeface="Arial" panose="020B0604020202020204" pitchFamily="34" charset="0"/>
        <a:buChar char="–"/>
        <a:defRPr sz="1400" kern="1200">
          <a:solidFill>
            <a:srgbClr val="5C5C5C"/>
          </a:solidFill>
          <a:latin typeface="Arial" panose="020B0604020202020204" pitchFamily="34" charset="0"/>
          <a:ea typeface="+mn-ea"/>
          <a:cs typeface="Arial" panose="020B0604020202020204" pitchFamily="34" charset="0"/>
        </a:defRPr>
      </a:lvl4pPr>
      <a:lvl5pPr marL="2057287" indent="-228587" algn="l" defTabSz="914350" rtl="0" eaLnBrk="1" latinLnBrk="0" hangingPunct="1">
        <a:spcBef>
          <a:spcPct val="20000"/>
        </a:spcBef>
        <a:buFont typeface="Arial" panose="020B0604020202020204" pitchFamily="34" charset="0"/>
        <a:buChar char="»"/>
        <a:defRPr sz="1400" kern="1200">
          <a:solidFill>
            <a:srgbClr val="5C5C5C"/>
          </a:solidFill>
          <a:latin typeface="Arial" panose="020B0604020202020204" pitchFamily="34" charset="0"/>
          <a:ea typeface="+mn-ea"/>
          <a:cs typeface="Arial" panose="020B0604020202020204" pitchFamily="34" charset="0"/>
        </a:defRPr>
      </a:lvl5pPr>
      <a:lvl6pPr marL="2514462" indent="-228587" algn="l" defTabSz="9143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37" indent="-228587" algn="l" defTabSz="9143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11" indent="-228587" algn="l" defTabSz="9143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86" indent="-228587" algn="l" defTabSz="9143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0" rtl="0" eaLnBrk="1" latinLnBrk="0" hangingPunct="1">
        <a:defRPr sz="1800" kern="1200">
          <a:solidFill>
            <a:schemeClr val="tx1"/>
          </a:solidFill>
          <a:latin typeface="+mn-lt"/>
          <a:ea typeface="+mn-ea"/>
          <a:cs typeface="+mn-cs"/>
        </a:defRPr>
      </a:lvl1pPr>
      <a:lvl2pPr marL="457175" algn="l" defTabSz="914350" rtl="0" eaLnBrk="1" latinLnBrk="0" hangingPunct="1">
        <a:defRPr sz="1800" kern="1200">
          <a:solidFill>
            <a:schemeClr val="tx1"/>
          </a:solidFill>
          <a:latin typeface="+mn-lt"/>
          <a:ea typeface="+mn-ea"/>
          <a:cs typeface="+mn-cs"/>
        </a:defRPr>
      </a:lvl2pPr>
      <a:lvl3pPr marL="914350" algn="l" defTabSz="914350" rtl="0" eaLnBrk="1" latinLnBrk="0" hangingPunct="1">
        <a:defRPr sz="1800" kern="1200">
          <a:solidFill>
            <a:schemeClr val="tx1"/>
          </a:solidFill>
          <a:latin typeface="+mn-lt"/>
          <a:ea typeface="+mn-ea"/>
          <a:cs typeface="+mn-cs"/>
        </a:defRPr>
      </a:lvl3pPr>
      <a:lvl4pPr marL="1371525" algn="l" defTabSz="914350" rtl="0" eaLnBrk="1" latinLnBrk="0" hangingPunct="1">
        <a:defRPr sz="1800" kern="1200">
          <a:solidFill>
            <a:schemeClr val="tx1"/>
          </a:solidFill>
          <a:latin typeface="+mn-lt"/>
          <a:ea typeface="+mn-ea"/>
          <a:cs typeface="+mn-cs"/>
        </a:defRPr>
      </a:lvl4pPr>
      <a:lvl5pPr marL="1828699" algn="l" defTabSz="914350" rtl="0" eaLnBrk="1" latinLnBrk="0" hangingPunct="1">
        <a:defRPr sz="1800" kern="1200">
          <a:solidFill>
            <a:schemeClr val="tx1"/>
          </a:solidFill>
          <a:latin typeface="+mn-lt"/>
          <a:ea typeface="+mn-ea"/>
          <a:cs typeface="+mn-cs"/>
        </a:defRPr>
      </a:lvl5pPr>
      <a:lvl6pPr marL="2285874" algn="l" defTabSz="914350" rtl="0" eaLnBrk="1" latinLnBrk="0" hangingPunct="1">
        <a:defRPr sz="1800" kern="1200">
          <a:solidFill>
            <a:schemeClr val="tx1"/>
          </a:solidFill>
          <a:latin typeface="+mn-lt"/>
          <a:ea typeface="+mn-ea"/>
          <a:cs typeface="+mn-cs"/>
        </a:defRPr>
      </a:lvl6pPr>
      <a:lvl7pPr marL="2743049" algn="l" defTabSz="914350" rtl="0" eaLnBrk="1" latinLnBrk="0" hangingPunct="1">
        <a:defRPr sz="1800" kern="1200">
          <a:solidFill>
            <a:schemeClr val="tx1"/>
          </a:solidFill>
          <a:latin typeface="+mn-lt"/>
          <a:ea typeface="+mn-ea"/>
          <a:cs typeface="+mn-cs"/>
        </a:defRPr>
      </a:lvl7pPr>
      <a:lvl8pPr marL="3200224" algn="l" defTabSz="914350" rtl="0" eaLnBrk="1" latinLnBrk="0" hangingPunct="1">
        <a:defRPr sz="1800" kern="1200">
          <a:solidFill>
            <a:schemeClr val="tx1"/>
          </a:solidFill>
          <a:latin typeface="+mn-lt"/>
          <a:ea typeface="+mn-ea"/>
          <a:cs typeface="+mn-cs"/>
        </a:defRPr>
      </a:lvl8pPr>
      <a:lvl9pPr marL="3657399" algn="l" defTabSz="91435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590DA20-69B8-4C16-8495-07B45911FDBC}"/>
              </a:ext>
            </a:extLst>
          </p:cNvPr>
          <p:cNvGraphicFramePr>
            <a:graphicFrameLocks noChangeAspect="1"/>
          </p:cNvGraphicFramePr>
          <p:nvPr userDrawn="1">
            <p:custDataLst>
              <p:tags r:id="rId8"/>
            </p:custDataLst>
            <p:extLst>
              <p:ext uri="{D42A27DB-BD31-4B8C-83A1-F6EECF244321}">
                <p14:modId xmlns:p14="http://schemas.microsoft.com/office/powerpoint/2010/main" val="2193542611"/>
              </p:ext>
            </p:extLst>
          </p:nvPr>
        </p:nvGraphicFramePr>
        <p:xfrm>
          <a:off x="2118" y="1591"/>
          <a:ext cx="2116" cy="1587"/>
        </p:xfrm>
        <a:graphic>
          <a:graphicData uri="http://schemas.openxmlformats.org/presentationml/2006/ole">
            <mc:AlternateContent xmlns:mc="http://schemas.openxmlformats.org/markup-compatibility/2006">
              <mc:Choice xmlns:v="urn:schemas-microsoft-com:vml" Requires="v">
                <p:oleObj spid="_x0000_s3272" name="think-cell Slide" r:id="rId9" imgW="441" imgH="441" progId="TCLayout.ActiveDocument.1">
                  <p:embed/>
                </p:oleObj>
              </mc:Choice>
              <mc:Fallback>
                <p:oleObj name="think-cell Slide" r:id="rId9" imgW="441" imgH="441" progId="TCLayout.ActiveDocument.1">
                  <p:embed/>
                  <p:pic>
                    <p:nvPicPr>
                      <p:cNvPr id="2" name="Object 1" hidden="1">
                        <a:extLst>
                          <a:ext uri="{FF2B5EF4-FFF2-40B4-BE49-F238E27FC236}">
                            <a16:creationId xmlns:a16="http://schemas.microsoft.com/office/drawing/2014/main" id="{2590DA20-69B8-4C16-8495-07B45911FDBC}"/>
                          </a:ext>
                        </a:extLst>
                      </p:cNvPr>
                      <p:cNvPicPr/>
                      <p:nvPr/>
                    </p:nvPicPr>
                    <p:blipFill>
                      <a:blip r:embed="rId10"/>
                      <a:stretch>
                        <a:fillRect/>
                      </a:stretch>
                    </p:blipFill>
                    <p:spPr>
                      <a:xfrm>
                        <a:off x="2118" y="1591"/>
                        <a:ext cx="2116" cy="1587"/>
                      </a:xfrm>
                      <a:prstGeom prst="rect">
                        <a:avLst/>
                      </a:prstGeom>
                    </p:spPr>
                  </p:pic>
                </p:oleObj>
              </mc:Fallback>
            </mc:AlternateContent>
          </a:graphicData>
        </a:graphic>
      </p:graphicFrame>
      <p:sp>
        <p:nvSpPr>
          <p:cNvPr id="3" name="Text Placeholder 2"/>
          <p:cNvSpPr>
            <a:spLocks noGrp="1"/>
          </p:cNvSpPr>
          <p:nvPr>
            <p:ph type="body" idx="1"/>
          </p:nvPr>
        </p:nvSpPr>
        <p:spPr>
          <a:xfrm>
            <a:off x="609600" y="1270923"/>
            <a:ext cx="10972800" cy="51067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p:nvPr/>
        </p:nvSpPr>
        <p:spPr bwMode="auto">
          <a:xfrm>
            <a:off x="-7968" y="-5977"/>
            <a:ext cx="12199968" cy="1069644"/>
          </a:xfrm>
          <a:prstGeom prst="rect">
            <a:avLst/>
          </a:prstGeom>
          <a:solidFill>
            <a:srgbClr val="009D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FFFFF"/>
              </a:solidFill>
              <a:ea typeface="ＭＳ Ｐゴシック" charset="-128"/>
              <a:cs typeface="ＭＳ Ｐゴシック" charset="-128"/>
            </a:endParaRPr>
          </a:p>
        </p:txBody>
      </p:sp>
      <p:sp>
        <p:nvSpPr>
          <p:cNvPr id="17" name="Slide Number Placeholder 5"/>
          <p:cNvSpPr>
            <a:spLocks noGrp="1"/>
          </p:cNvSpPr>
          <p:nvPr>
            <p:ph type="sldNum" sz="quarter" idx="4"/>
          </p:nvPr>
        </p:nvSpPr>
        <p:spPr>
          <a:xfrm>
            <a:off x="10944000" y="6449172"/>
            <a:ext cx="638400" cy="298870"/>
          </a:xfrm>
          <a:prstGeom prst="rect">
            <a:avLst/>
          </a:prstGeom>
        </p:spPr>
        <p:txBody>
          <a:bodyPr vert="horz" lIns="91440" tIns="45720" rIns="91440" bIns="45720" rtlCol="0" anchor="ctr"/>
          <a:lstStyle>
            <a:lvl1pPr algn="ctr">
              <a:defRPr sz="900">
                <a:solidFill>
                  <a:schemeClr val="tx1">
                    <a:tint val="75000"/>
                  </a:schemeClr>
                </a:solidFill>
              </a:defRPr>
            </a:lvl1pPr>
          </a:lstStyle>
          <a:p>
            <a:fld id="{825E2D0B-7E18-4418-8411-06FDBF05E83E}" type="slidenum">
              <a:rPr lang="en-US" smtClean="0"/>
              <a:pPr/>
              <a:t>‹#›</a:t>
            </a:fld>
            <a:endParaRPr lang="en-US" dirty="0"/>
          </a:p>
        </p:txBody>
      </p:sp>
      <p:pic>
        <p:nvPicPr>
          <p:cNvPr id="7" name="Picture 4" descr="UN_Women_English_White.png">
            <a:extLst>
              <a:ext uri="{FF2B5EF4-FFF2-40B4-BE49-F238E27FC236}">
                <a16:creationId xmlns:a16="http://schemas.microsoft.com/office/drawing/2014/main" id="{B3CC5B07-AC4B-4A73-A621-0E3A0B1F0963}"/>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b="28111"/>
          <a:stretch>
            <a:fillRect/>
          </a:stretch>
        </p:blipFill>
        <p:spPr bwMode="auto">
          <a:xfrm>
            <a:off x="222119" y="234948"/>
            <a:ext cx="1560512" cy="496887"/>
          </a:xfrm>
          <a:prstGeom prst="rect">
            <a:avLst/>
          </a:prstGeom>
          <a:solidFill>
            <a:schemeClr val="accent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29261169"/>
      </p:ext>
    </p:extLst>
  </p:cSld>
  <p:clrMap bg1="lt1" tx1="dk1" bg2="lt2" tx2="dk2" accent1="accent1" accent2="accent2" accent3="accent3" accent4="accent4" accent5="accent5" accent6="accent6" hlink="hlink" folHlink="folHlink"/>
  <p:sldLayoutIdLst>
    <p:sldLayoutId id="2147483652" r:id="rId1"/>
    <p:sldLayoutId id="2147483672" r:id="rId2"/>
    <p:sldLayoutId id="2147483678" r:id="rId3"/>
    <p:sldLayoutId id="2147483679" r:id="rId4"/>
    <p:sldLayoutId id="2147483680" r:id="rId5"/>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350" rtl="0" eaLnBrk="1" latinLnBrk="0" hangingPunct="1">
        <a:spcBef>
          <a:spcPct val="0"/>
        </a:spcBef>
        <a:buNone/>
        <a:defRPr sz="1800" b="1" kern="1200">
          <a:solidFill>
            <a:schemeClr val="bg1"/>
          </a:solidFill>
          <a:latin typeface="Arial" panose="020B0604020202020204" pitchFamily="34" charset="0"/>
          <a:ea typeface="+mj-ea"/>
          <a:cs typeface="Arial" panose="020B0604020202020204" pitchFamily="34" charset="0"/>
        </a:defRPr>
      </a:lvl1pPr>
    </p:titleStyle>
    <p:bodyStyle>
      <a:lvl1pPr marL="342881" indent="-342881" algn="l" defTabSz="914350" rtl="0" eaLnBrk="1" latinLnBrk="0" hangingPunct="1">
        <a:spcBef>
          <a:spcPct val="20000"/>
        </a:spcBef>
        <a:buFont typeface="Arial" panose="020B0604020202020204" pitchFamily="34" charset="0"/>
        <a:buChar char="•"/>
        <a:defRPr sz="2000" kern="1200">
          <a:solidFill>
            <a:srgbClr val="5C5C5C"/>
          </a:solidFill>
          <a:latin typeface="+mn-lt"/>
          <a:ea typeface="+mn-ea"/>
          <a:cs typeface="Arial" panose="020B0604020202020204" pitchFamily="34" charset="0"/>
        </a:defRPr>
      </a:lvl1pPr>
      <a:lvl2pPr marL="742910" indent="-285735" algn="l" defTabSz="914350" rtl="0" eaLnBrk="1" latinLnBrk="0" hangingPunct="1">
        <a:spcBef>
          <a:spcPct val="20000"/>
        </a:spcBef>
        <a:buFont typeface="Arial" panose="020B0604020202020204" pitchFamily="34" charset="0"/>
        <a:buChar char="–"/>
        <a:defRPr sz="1800" kern="1200">
          <a:solidFill>
            <a:srgbClr val="5C5C5C"/>
          </a:solidFill>
          <a:latin typeface="+mn-lt"/>
          <a:ea typeface="+mn-ea"/>
          <a:cs typeface="Arial" panose="020B0604020202020204" pitchFamily="34" charset="0"/>
        </a:defRPr>
      </a:lvl2pPr>
      <a:lvl3pPr marL="1142937" indent="-228587" algn="l" defTabSz="914350" rtl="0" eaLnBrk="1" latinLnBrk="0" hangingPunct="1">
        <a:spcBef>
          <a:spcPct val="20000"/>
        </a:spcBef>
        <a:buFont typeface="Arial" panose="020B0604020202020204" pitchFamily="34" charset="0"/>
        <a:buChar char="•"/>
        <a:defRPr sz="1600" kern="1200">
          <a:solidFill>
            <a:srgbClr val="5C5C5C"/>
          </a:solidFill>
          <a:latin typeface="+mn-lt"/>
          <a:ea typeface="+mn-ea"/>
          <a:cs typeface="Arial" panose="020B0604020202020204" pitchFamily="34" charset="0"/>
        </a:defRPr>
      </a:lvl3pPr>
      <a:lvl4pPr marL="1600112" indent="-228587" algn="l" defTabSz="914350" rtl="0" eaLnBrk="1" latinLnBrk="0" hangingPunct="1">
        <a:spcBef>
          <a:spcPct val="20000"/>
        </a:spcBef>
        <a:buFont typeface="Arial" panose="020B0604020202020204" pitchFamily="34" charset="0"/>
        <a:buChar char="–"/>
        <a:defRPr sz="1400" kern="1200">
          <a:solidFill>
            <a:srgbClr val="5C5C5C"/>
          </a:solidFill>
          <a:latin typeface="+mn-lt"/>
          <a:ea typeface="+mn-ea"/>
          <a:cs typeface="Arial" panose="020B0604020202020204" pitchFamily="34" charset="0"/>
        </a:defRPr>
      </a:lvl4pPr>
      <a:lvl5pPr marL="2057287" indent="-228587" algn="l" defTabSz="914350" rtl="0" eaLnBrk="1" latinLnBrk="0" hangingPunct="1">
        <a:spcBef>
          <a:spcPct val="20000"/>
        </a:spcBef>
        <a:buFont typeface="Arial" panose="020B0604020202020204" pitchFamily="34" charset="0"/>
        <a:buChar char="»"/>
        <a:defRPr sz="1400" kern="1200">
          <a:solidFill>
            <a:srgbClr val="5C5C5C"/>
          </a:solidFill>
          <a:latin typeface="+mn-lt"/>
          <a:ea typeface="+mn-ea"/>
          <a:cs typeface="Arial" panose="020B0604020202020204" pitchFamily="34" charset="0"/>
        </a:defRPr>
      </a:lvl5pPr>
      <a:lvl6pPr marL="2514462" indent="-228587" algn="l" defTabSz="9143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37" indent="-228587" algn="l" defTabSz="9143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11" indent="-228587" algn="l" defTabSz="9143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86" indent="-228587" algn="l" defTabSz="9143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0" rtl="0" eaLnBrk="1" latinLnBrk="0" hangingPunct="1">
        <a:defRPr sz="1800" kern="1200">
          <a:solidFill>
            <a:schemeClr val="tx1"/>
          </a:solidFill>
          <a:latin typeface="+mn-lt"/>
          <a:ea typeface="+mn-ea"/>
          <a:cs typeface="+mn-cs"/>
        </a:defRPr>
      </a:lvl1pPr>
      <a:lvl2pPr marL="457175" algn="l" defTabSz="914350" rtl="0" eaLnBrk="1" latinLnBrk="0" hangingPunct="1">
        <a:defRPr sz="1800" kern="1200">
          <a:solidFill>
            <a:schemeClr val="tx1"/>
          </a:solidFill>
          <a:latin typeface="+mn-lt"/>
          <a:ea typeface="+mn-ea"/>
          <a:cs typeface="+mn-cs"/>
        </a:defRPr>
      </a:lvl2pPr>
      <a:lvl3pPr marL="914350" algn="l" defTabSz="914350" rtl="0" eaLnBrk="1" latinLnBrk="0" hangingPunct="1">
        <a:defRPr sz="1800" kern="1200">
          <a:solidFill>
            <a:schemeClr val="tx1"/>
          </a:solidFill>
          <a:latin typeface="+mn-lt"/>
          <a:ea typeface="+mn-ea"/>
          <a:cs typeface="+mn-cs"/>
        </a:defRPr>
      </a:lvl3pPr>
      <a:lvl4pPr marL="1371525" algn="l" defTabSz="914350" rtl="0" eaLnBrk="1" latinLnBrk="0" hangingPunct="1">
        <a:defRPr sz="1800" kern="1200">
          <a:solidFill>
            <a:schemeClr val="tx1"/>
          </a:solidFill>
          <a:latin typeface="+mn-lt"/>
          <a:ea typeface="+mn-ea"/>
          <a:cs typeface="+mn-cs"/>
        </a:defRPr>
      </a:lvl4pPr>
      <a:lvl5pPr marL="1828699" algn="l" defTabSz="914350" rtl="0" eaLnBrk="1" latinLnBrk="0" hangingPunct="1">
        <a:defRPr sz="1800" kern="1200">
          <a:solidFill>
            <a:schemeClr val="tx1"/>
          </a:solidFill>
          <a:latin typeface="+mn-lt"/>
          <a:ea typeface="+mn-ea"/>
          <a:cs typeface="+mn-cs"/>
        </a:defRPr>
      </a:lvl5pPr>
      <a:lvl6pPr marL="2285874" algn="l" defTabSz="914350" rtl="0" eaLnBrk="1" latinLnBrk="0" hangingPunct="1">
        <a:defRPr sz="1800" kern="1200">
          <a:solidFill>
            <a:schemeClr val="tx1"/>
          </a:solidFill>
          <a:latin typeface="+mn-lt"/>
          <a:ea typeface="+mn-ea"/>
          <a:cs typeface="+mn-cs"/>
        </a:defRPr>
      </a:lvl6pPr>
      <a:lvl7pPr marL="2743049" algn="l" defTabSz="914350" rtl="0" eaLnBrk="1" latinLnBrk="0" hangingPunct="1">
        <a:defRPr sz="1800" kern="1200">
          <a:solidFill>
            <a:schemeClr val="tx1"/>
          </a:solidFill>
          <a:latin typeface="+mn-lt"/>
          <a:ea typeface="+mn-ea"/>
          <a:cs typeface="+mn-cs"/>
        </a:defRPr>
      </a:lvl7pPr>
      <a:lvl8pPr marL="3200224" algn="l" defTabSz="914350" rtl="0" eaLnBrk="1" latinLnBrk="0" hangingPunct="1">
        <a:defRPr sz="1800" kern="1200">
          <a:solidFill>
            <a:schemeClr val="tx1"/>
          </a:solidFill>
          <a:latin typeface="+mn-lt"/>
          <a:ea typeface="+mn-ea"/>
          <a:cs typeface="+mn-cs"/>
        </a:defRPr>
      </a:lvl8pPr>
      <a:lvl9pPr marL="3657399" algn="l" defTabSz="9143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5571067" y="228600"/>
            <a:ext cx="611293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5655734" y="1600205"/>
            <a:ext cx="60325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7652316"/>
      </p:ext>
    </p:extLst>
  </p:cSld>
  <p:clrMap bg1="lt1" tx1="dk1" bg2="lt2" tx2="dk2" accent1="accent1" accent2="accent2" accent3="accent3" accent4="accent4" accent5="accent5" accent6="accent6" hlink="hlink" folHlink="folHlink"/>
  <p:sldLayoutIdLst>
    <p:sldLayoutId id="2147483654" r:id="rId1"/>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rtl="0" eaLnBrk="0" fontAlgn="base" hangingPunct="0">
        <a:spcBef>
          <a:spcPct val="0"/>
        </a:spcBef>
        <a:spcAft>
          <a:spcPct val="0"/>
        </a:spcAft>
        <a:defRPr sz="3397" kern="1200">
          <a:solidFill>
            <a:schemeClr val="accent5">
              <a:lumMod val="25000"/>
            </a:schemeClr>
          </a:solidFill>
          <a:latin typeface="+mj-lt"/>
          <a:ea typeface="ＭＳ Ｐゴシック" charset="0"/>
          <a:cs typeface="ＭＳ Ｐゴシック" charset="0"/>
        </a:defRPr>
      </a:lvl1pPr>
      <a:lvl2pPr algn="l" rtl="0" eaLnBrk="0" fontAlgn="base" hangingPunct="0">
        <a:spcBef>
          <a:spcPct val="0"/>
        </a:spcBef>
        <a:spcAft>
          <a:spcPct val="0"/>
        </a:spcAft>
        <a:defRPr sz="3397">
          <a:solidFill>
            <a:srgbClr val="6C6C6C"/>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397">
          <a:solidFill>
            <a:srgbClr val="6C6C6C"/>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397">
          <a:solidFill>
            <a:srgbClr val="6C6C6C"/>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397">
          <a:solidFill>
            <a:srgbClr val="6C6C6C"/>
          </a:solidFill>
          <a:latin typeface="Calibri" pitchFamily="34" charset="0"/>
          <a:ea typeface="ＭＳ Ｐゴシック" charset="0"/>
          <a:cs typeface="ＭＳ Ｐゴシック" charset="0"/>
        </a:defRPr>
      </a:lvl5pPr>
      <a:lvl6pPr marL="353007" algn="l" rtl="0" fontAlgn="base">
        <a:spcBef>
          <a:spcPct val="0"/>
        </a:spcBef>
        <a:spcAft>
          <a:spcPct val="0"/>
        </a:spcAft>
        <a:defRPr sz="3397">
          <a:solidFill>
            <a:schemeClr val="tx2"/>
          </a:solidFill>
          <a:latin typeface="Tw Cen MT" pitchFamily="34" charset="0"/>
        </a:defRPr>
      </a:lvl6pPr>
      <a:lvl7pPr marL="706013" algn="l" rtl="0" fontAlgn="base">
        <a:spcBef>
          <a:spcPct val="0"/>
        </a:spcBef>
        <a:spcAft>
          <a:spcPct val="0"/>
        </a:spcAft>
        <a:defRPr sz="3397">
          <a:solidFill>
            <a:schemeClr val="tx2"/>
          </a:solidFill>
          <a:latin typeface="Tw Cen MT" pitchFamily="34" charset="0"/>
        </a:defRPr>
      </a:lvl7pPr>
      <a:lvl8pPr marL="1059019" algn="l" rtl="0" fontAlgn="base">
        <a:spcBef>
          <a:spcPct val="0"/>
        </a:spcBef>
        <a:spcAft>
          <a:spcPct val="0"/>
        </a:spcAft>
        <a:defRPr sz="3397">
          <a:solidFill>
            <a:schemeClr val="tx2"/>
          </a:solidFill>
          <a:latin typeface="Tw Cen MT" pitchFamily="34" charset="0"/>
        </a:defRPr>
      </a:lvl8pPr>
      <a:lvl9pPr marL="1412025" algn="l" rtl="0" fontAlgn="base">
        <a:spcBef>
          <a:spcPct val="0"/>
        </a:spcBef>
        <a:spcAft>
          <a:spcPct val="0"/>
        </a:spcAft>
        <a:defRPr sz="3397">
          <a:solidFill>
            <a:schemeClr val="tx2"/>
          </a:solidFill>
          <a:latin typeface="Tw Cen MT" pitchFamily="34" charset="0"/>
        </a:defRPr>
      </a:lvl9pPr>
    </p:titleStyle>
    <p:bodyStyle>
      <a:lvl1pPr marL="0" indent="0" algn="l" rtl="0" eaLnBrk="0" fontAlgn="base" hangingPunct="0">
        <a:spcBef>
          <a:spcPct val="0"/>
        </a:spcBef>
        <a:spcAft>
          <a:spcPts val="927"/>
        </a:spcAft>
        <a:buClr>
          <a:schemeClr val="bg2"/>
        </a:buClr>
        <a:buSzPct val="100000"/>
        <a:buFont typeface="Arial" panose="020B0604020202020204" pitchFamily="34" charset="0"/>
        <a:buNone/>
        <a:defRPr sz="1853" kern="1200">
          <a:solidFill>
            <a:schemeClr val="accent5">
              <a:lumMod val="25000"/>
            </a:schemeClr>
          </a:solidFill>
          <a:latin typeface="+mn-lt"/>
          <a:ea typeface="ＭＳ Ｐゴシック" charset="0"/>
          <a:cs typeface="ＭＳ Ｐゴシック" charset="0"/>
        </a:defRPr>
      </a:lvl1pPr>
      <a:lvl2pPr marL="493964" indent="-210823" algn="l" rtl="0" eaLnBrk="0" fontAlgn="base" hangingPunct="0">
        <a:spcBef>
          <a:spcPct val="0"/>
        </a:spcBef>
        <a:spcAft>
          <a:spcPts val="927"/>
        </a:spcAft>
        <a:buClr>
          <a:schemeClr val="bg2"/>
        </a:buClr>
        <a:buSzPct val="100000"/>
        <a:buFont typeface="Arial" pitchFamily="34" charset="0"/>
        <a:buChar char="•"/>
        <a:defRPr sz="1544" kern="1200">
          <a:solidFill>
            <a:schemeClr val="accent5">
              <a:lumMod val="25000"/>
            </a:schemeClr>
          </a:solidFill>
          <a:latin typeface="+mn-lt"/>
          <a:ea typeface="ＭＳ Ｐゴシック" charset="0"/>
          <a:cs typeface="+mn-cs"/>
        </a:defRPr>
      </a:lvl2pPr>
      <a:lvl3pPr marL="706013" indent="-176503" algn="l" rtl="0" eaLnBrk="0" fontAlgn="base" hangingPunct="0">
        <a:spcBef>
          <a:spcPct val="0"/>
        </a:spcBef>
        <a:spcAft>
          <a:spcPts val="927"/>
        </a:spcAft>
        <a:buClr>
          <a:schemeClr val="bg2"/>
        </a:buClr>
        <a:buSzPct val="75000"/>
        <a:buFont typeface="Arial" pitchFamily="34" charset="0"/>
        <a:buChar char="•"/>
        <a:defRPr sz="1390" kern="1200">
          <a:solidFill>
            <a:schemeClr val="accent5">
              <a:lumMod val="25000"/>
            </a:schemeClr>
          </a:solidFill>
          <a:latin typeface="+mn-lt"/>
          <a:ea typeface="ＭＳ Ｐゴシック" charset="0"/>
          <a:cs typeface="Geneva" charset="0"/>
        </a:defRPr>
      </a:lvl3pPr>
      <a:lvl4pPr marL="1059019" indent="-176503" algn="l" rtl="0" eaLnBrk="0" fontAlgn="base" hangingPunct="0">
        <a:spcBef>
          <a:spcPct val="0"/>
        </a:spcBef>
        <a:spcAft>
          <a:spcPts val="927"/>
        </a:spcAft>
        <a:buClr>
          <a:schemeClr val="bg2"/>
        </a:buClr>
        <a:buSzPct val="75000"/>
        <a:buFont typeface="Arial" pitchFamily="34" charset="0"/>
        <a:buChar char="•"/>
        <a:defRPr sz="1235" kern="1200">
          <a:solidFill>
            <a:schemeClr val="accent5">
              <a:lumMod val="25000"/>
            </a:schemeClr>
          </a:solidFill>
          <a:latin typeface="+mn-lt"/>
          <a:ea typeface="Geneva" pitchFamily="-109" charset="-128"/>
          <a:cs typeface="Geneva" charset="0"/>
        </a:defRPr>
      </a:lvl4pPr>
      <a:lvl5pPr marL="1412025" indent="-176503" algn="l" rtl="0" eaLnBrk="0" fontAlgn="base" hangingPunct="0">
        <a:spcBef>
          <a:spcPct val="0"/>
        </a:spcBef>
        <a:spcAft>
          <a:spcPts val="927"/>
        </a:spcAft>
        <a:buClr>
          <a:schemeClr val="bg2"/>
        </a:buClr>
        <a:buSzPct val="65000"/>
        <a:buFont typeface="Arial" pitchFamily="34" charset="0"/>
        <a:buChar char="•"/>
        <a:defRPr sz="1081" kern="1200">
          <a:solidFill>
            <a:schemeClr val="accent5">
              <a:lumMod val="25000"/>
            </a:schemeClr>
          </a:solidFill>
          <a:latin typeface="+mn-lt"/>
          <a:ea typeface="Geneva" pitchFamily="-109" charset="-128"/>
          <a:cs typeface="Geneva" charset="0"/>
        </a:defRPr>
      </a:lvl5pPr>
      <a:lvl6pPr marL="1623829" indent="-176503" algn="l" rtl="0" eaLnBrk="1" latinLnBrk="0" hangingPunct="1">
        <a:spcBef>
          <a:spcPct val="20000"/>
        </a:spcBef>
        <a:buClr>
          <a:schemeClr val="accent1"/>
        </a:buClr>
        <a:buFont typeface="Wingdings"/>
        <a:buChar char="§"/>
        <a:defRPr kumimoji="0" sz="1390" kern="1200" baseline="0">
          <a:solidFill>
            <a:schemeClr val="tx1"/>
          </a:solidFill>
          <a:latin typeface="+mn-lt"/>
          <a:ea typeface="+mn-ea"/>
          <a:cs typeface="+mn-cs"/>
        </a:defRPr>
      </a:lvl6pPr>
      <a:lvl7pPr marL="1835633" indent="-176503" algn="l" rtl="0" eaLnBrk="1" latinLnBrk="0" hangingPunct="1">
        <a:spcBef>
          <a:spcPct val="20000"/>
        </a:spcBef>
        <a:buClr>
          <a:schemeClr val="accent2"/>
        </a:buClr>
        <a:buFont typeface="Wingdings"/>
        <a:buChar char="§"/>
        <a:defRPr kumimoji="0" sz="1390" kern="1200" baseline="0">
          <a:solidFill>
            <a:schemeClr val="tx1"/>
          </a:solidFill>
          <a:latin typeface="+mn-lt"/>
          <a:ea typeface="+mn-ea"/>
          <a:cs typeface="+mn-cs"/>
        </a:defRPr>
      </a:lvl7pPr>
      <a:lvl8pPr marL="2047437" indent="-176503" algn="l" rtl="0" eaLnBrk="1" latinLnBrk="0" hangingPunct="1">
        <a:spcBef>
          <a:spcPct val="20000"/>
        </a:spcBef>
        <a:buClr>
          <a:schemeClr val="accent3"/>
        </a:buClr>
        <a:buFont typeface="Wingdings"/>
        <a:buChar char="§"/>
        <a:defRPr kumimoji="0" sz="1390" kern="1200" baseline="0">
          <a:solidFill>
            <a:schemeClr val="tx1"/>
          </a:solidFill>
          <a:latin typeface="+mn-lt"/>
          <a:ea typeface="+mn-ea"/>
          <a:cs typeface="+mn-cs"/>
        </a:defRPr>
      </a:lvl8pPr>
      <a:lvl9pPr marL="2259240" indent="-176503" algn="l" rtl="0" eaLnBrk="1" latinLnBrk="0" hangingPunct="1">
        <a:spcBef>
          <a:spcPct val="20000"/>
        </a:spcBef>
        <a:buClr>
          <a:schemeClr val="accent4"/>
        </a:buClr>
        <a:buFont typeface="Wingdings"/>
        <a:buChar char="§"/>
        <a:defRPr kumimoji="0" sz="139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53007" algn="l" rtl="0" eaLnBrk="1" latinLnBrk="0" hangingPunct="1">
        <a:defRPr kumimoji="0" kern="1200">
          <a:solidFill>
            <a:schemeClr val="tx1"/>
          </a:solidFill>
          <a:latin typeface="+mn-lt"/>
          <a:ea typeface="+mn-ea"/>
          <a:cs typeface="+mn-cs"/>
        </a:defRPr>
      </a:lvl2pPr>
      <a:lvl3pPr marL="706013" algn="l" rtl="0" eaLnBrk="1" latinLnBrk="0" hangingPunct="1">
        <a:defRPr kumimoji="0" kern="1200">
          <a:solidFill>
            <a:schemeClr val="tx1"/>
          </a:solidFill>
          <a:latin typeface="+mn-lt"/>
          <a:ea typeface="+mn-ea"/>
          <a:cs typeface="+mn-cs"/>
        </a:defRPr>
      </a:lvl3pPr>
      <a:lvl4pPr marL="1059019" algn="l" rtl="0" eaLnBrk="1" latinLnBrk="0" hangingPunct="1">
        <a:defRPr kumimoji="0" kern="1200">
          <a:solidFill>
            <a:schemeClr val="tx1"/>
          </a:solidFill>
          <a:latin typeface="+mn-lt"/>
          <a:ea typeface="+mn-ea"/>
          <a:cs typeface="+mn-cs"/>
        </a:defRPr>
      </a:lvl4pPr>
      <a:lvl5pPr marL="1412025" algn="l" rtl="0" eaLnBrk="1" latinLnBrk="0" hangingPunct="1">
        <a:defRPr kumimoji="0" kern="1200">
          <a:solidFill>
            <a:schemeClr val="tx1"/>
          </a:solidFill>
          <a:latin typeface="+mn-lt"/>
          <a:ea typeface="+mn-ea"/>
          <a:cs typeface="+mn-cs"/>
        </a:defRPr>
      </a:lvl5pPr>
      <a:lvl6pPr marL="1765032" algn="l" rtl="0" eaLnBrk="1" latinLnBrk="0" hangingPunct="1">
        <a:defRPr kumimoji="0" kern="1200">
          <a:solidFill>
            <a:schemeClr val="tx1"/>
          </a:solidFill>
          <a:latin typeface="+mn-lt"/>
          <a:ea typeface="+mn-ea"/>
          <a:cs typeface="+mn-cs"/>
        </a:defRPr>
      </a:lvl6pPr>
      <a:lvl7pPr marL="2118038" algn="l" rtl="0" eaLnBrk="1" latinLnBrk="0" hangingPunct="1">
        <a:defRPr kumimoji="0" kern="1200">
          <a:solidFill>
            <a:schemeClr val="tx1"/>
          </a:solidFill>
          <a:latin typeface="+mn-lt"/>
          <a:ea typeface="+mn-ea"/>
          <a:cs typeface="+mn-cs"/>
        </a:defRPr>
      </a:lvl7pPr>
      <a:lvl8pPr marL="2471044" algn="l" rtl="0" eaLnBrk="1" latinLnBrk="0" hangingPunct="1">
        <a:defRPr kumimoji="0" kern="1200">
          <a:solidFill>
            <a:schemeClr val="tx1"/>
          </a:solidFill>
          <a:latin typeface="+mn-lt"/>
          <a:ea typeface="+mn-ea"/>
          <a:cs typeface="+mn-cs"/>
        </a:defRPr>
      </a:lvl8pPr>
      <a:lvl9pPr marL="282405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B0F0"/>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5571067" y="228600"/>
            <a:ext cx="611293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5655734" y="1600201"/>
            <a:ext cx="60325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953597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xStyles>
    <p:titleStyle>
      <a:lvl1pPr algn="l" rtl="0" eaLnBrk="0" fontAlgn="base" hangingPunct="0">
        <a:spcBef>
          <a:spcPct val="0"/>
        </a:spcBef>
        <a:spcAft>
          <a:spcPct val="0"/>
        </a:spcAft>
        <a:defRPr sz="4400" kern="1200">
          <a:solidFill>
            <a:srgbClr val="6C6C6C"/>
          </a:solidFill>
          <a:latin typeface="+mj-lt"/>
          <a:ea typeface="ＭＳ Ｐゴシック" charset="0"/>
          <a:cs typeface="ＭＳ Ｐゴシック" charset="0"/>
        </a:defRPr>
      </a:lvl1pPr>
      <a:lvl2pPr algn="l" rtl="0" eaLnBrk="0" fontAlgn="base" hangingPunct="0">
        <a:spcBef>
          <a:spcPct val="0"/>
        </a:spcBef>
        <a:spcAft>
          <a:spcPct val="0"/>
        </a:spcAft>
        <a:defRPr sz="4400">
          <a:solidFill>
            <a:srgbClr val="6C6C6C"/>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4400">
          <a:solidFill>
            <a:srgbClr val="6C6C6C"/>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4400">
          <a:solidFill>
            <a:srgbClr val="6C6C6C"/>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4400">
          <a:solidFill>
            <a:srgbClr val="6C6C6C"/>
          </a:solidFill>
          <a:latin typeface="Calibri" pitchFamily="34"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0"/>
        </a:spcBef>
        <a:spcAft>
          <a:spcPts val="1200"/>
        </a:spcAft>
        <a:buClr>
          <a:schemeClr val="bg2"/>
        </a:buClr>
        <a:buSzPct val="60000"/>
        <a:defRPr sz="2400" kern="1200">
          <a:solidFill>
            <a:srgbClr val="6C6C6C"/>
          </a:solidFill>
          <a:latin typeface="+mn-lt"/>
          <a:ea typeface="ＭＳ Ｐゴシック" charset="0"/>
          <a:cs typeface="ＭＳ Ｐゴシック" charset="0"/>
        </a:defRPr>
      </a:lvl1pPr>
      <a:lvl2pPr marL="639763" indent="-273050" algn="l" rtl="0" eaLnBrk="0" fontAlgn="base" hangingPunct="0">
        <a:spcBef>
          <a:spcPct val="0"/>
        </a:spcBef>
        <a:spcAft>
          <a:spcPts val="1200"/>
        </a:spcAft>
        <a:buClr>
          <a:schemeClr val="bg2"/>
        </a:buClr>
        <a:buSzPct val="100000"/>
        <a:buFont typeface="Arial" pitchFamily="34" charset="0"/>
        <a:buChar char="•"/>
        <a:defRPr sz="2400" kern="1200">
          <a:solidFill>
            <a:srgbClr val="6C6C6C"/>
          </a:solidFill>
          <a:latin typeface="+mn-lt"/>
          <a:ea typeface="ＭＳ Ｐゴシック" charset="0"/>
          <a:cs typeface="+mn-cs"/>
        </a:defRPr>
      </a:lvl2pPr>
      <a:lvl3pPr marL="914400" indent="-228600" algn="l" rtl="0" eaLnBrk="0" fontAlgn="base" hangingPunct="0">
        <a:spcBef>
          <a:spcPct val="0"/>
        </a:spcBef>
        <a:spcAft>
          <a:spcPts val="1200"/>
        </a:spcAft>
        <a:buClr>
          <a:schemeClr val="bg2"/>
        </a:buClr>
        <a:buSzPct val="75000"/>
        <a:buFont typeface="Arial" pitchFamily="34" charset="0"/>
        <a:buChar char="•"/>
        <a:defRPr sz="2000" kern="1200">
          <a:solidFill>
            <a:srgbClr val="6C6C6C"/>
          </a:solidFill>
          <a:latin typeface="+mn-lt"/>
          <a:ea typeface="ＭＳ Ｐゴシック" charset="0"/>
          <a:cs typeface="Geneva" charset="0"/>
        </a:defRPr>
      </a:lvl3pPr>
      <a:lvl4pPr marL="1371600" indent="-228600" algn="l" rtl="0" eaLnBrk="0" fontAlgn="base" hangingPunct="0">
        <a:spcBef>
          <a:spcPct val="0"/>
        </a:spcBef>
        <a:spcAft>
          <a:spcPts val="1200"/>
        </a:spcAft>
        <a:buClr>
          <a:schemeClr val="bg2"/>
        </a:buClr>
        <a:buSzPct val="75000"/>
        <a:buFont typeface="Arial" pitchFamily="34" charset="0"/>
        <a:buChar char="•"/>
        <a:defRPr sz="2000" kern="1200">
          <a:solidFill>
            <a:srgbClr val="6C6C6C"/>
          </a:solidFill>
          <a:latin typeface="+mn-lt"/>
          <a:ea typeface="Geneva" pitchFamily="-109" charset="-128"/>
          <a:cs typeface="Geneva" charset="0"/>
        </a:defRPr>
      </a:lvl4pPr>
      <a:lvl5pPr marL="1828800" indent="-228600" algn="l" rtl="0" eaLnBrk="0" fontAlgn="base" hangingPunct="0">
        <a:spcBef>
          <a:spcPct val="0"/>
        </a:spcBef>
        <a:spcAft>
          <a:spcPts val="1200"/>
        </a:spcAft>
        <a:buClr>
          <a:schemeClr val="bg2"/>
        </a:buClr>
        <a:buSzPct val="65000"/>
        <a:buFont typeface="Arial" pitchFamily="34" charset="0"/>
        <a:buChar char="•"/>
        <a:defRPr sz="2000" kern="1200">
          <a:solidFill>
            <a:srgbClr val="6C6C6C"/>
          </a:solidFill>
          <a:latin typeface="+mn-lt"/>
          <a:ea typeface="Geneva" pitchFamily="-109" charset="-128"/>
          <a:cs typeface="Geneva"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590DA20-69B8-4C16-8495-07B45911FDBC}"/>
              </a:ext>
            </a:extLst>
          </p:cNvPr>
          <p:cNvGraphicFramePr>
            <a:graphicFrameLocks noChangeAspect="1"/>
          </p:cNvGraphicFramePr>
          <p:nvPr userDrawn="1">
            <p:custDataLst>
              <p:tags r:id="rId5"/>
            </p:custDataLst>
          </p:nvPr>
        </p:nvGraphicFramePr>
        <p:xfrm>
          <a:off x="2118" y="1591"/>
          <a:ext cx="2116" cy="1587"/>
        </p:xfrm>
        <a:graphic>
          <a:graphicData uri="http://schemas.openxmlformats.org/presentationml/2006/ole">
            <mc:AlternateContent xmlns:mc="http://schemas.openxmlformats.org/markup-compatibility/2006">
              <mc:Choice xmlns:v="urn:schemas-microsoft-com:vml" Requires="v">
                <p:oleObj spid="_x0000_s12439" name="think-cell Slide" r:id="rId6" imgW="441" imgH="441" progId="TCLayout.ActiveDocument.1">
                  <p:embed/>
                </p:oleObj>
              </mc:Choice>
              <mc:Fallback>
                <p:oleObj name="think-cell Slide" r:id="rId6" imgW="441" imgH="441" progId="TCLayout.ActiveDocument.1">
                  <p:embed/>
                  <p:pic>
                    <p:nvPicPr>
                      <p:cNvPr id="2" name="Object 1" hidden="1">
                        <a:extLst>
                          <a:ext uri="{FF2B5EF4-FFF2-40B4-BE49-F238E27FC236}">
                            <a16:creationId xmlns:a16="http://schemas.microsoft.com/office/drawing/2014/main" id="{2590DA20-69B8-4C16-8495-07B45911FDBC}"/>
                          </a:ext>
                        </a:extLst>
                      </p:cNvPr>
                      <p:cNvPicPr/>
                      <p:nvPr/>
                    </p:nvPicPr>
                    <p:blipFill>
                      <a:blip r:embed="rId7"/>
                      <a:stretch>
                        <a:fillRect/>
                      </a:stretch>
                    </p:blipFill>
                    <p:spPr>
                      <a:xfrm>
                        <a:off x="2118" y="1591"/>
                        <a:ext cx="2116" cy="1587"/>
                      </a:xfrm>
                      <a:prstGeom prst="rect">
                        <a:avLst/>
                      </a:prstGeom>
                    </p:spPr>
                  </p:pic>
                </p:oleObj>
              </mc:Fallback>
            </mc:AlternateContent>
          </a:graphicData>
        </a:graphic>
      </p:graphicFrame>
      <p:sp>
        <p:nvSpPr>
          <p:cNvPr id="3" name="Text Placeholder 2"/>
          <p:cNvSpPr>
            <a:spLocks noGrp="1"/>
          </p:cNvSpPr>
          <p:nvPr>
            <p:ph type="body" idx="1"/>
          </p:nvPr>
        </p:nvSpPr>
        <p:spPr>
          <a:xfrm>
            <a:off x="609600" y="1386673"/>
            <a:ext cx="10972800" cy="47394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p:nvPr/>
        </p:nvSpPr>
        <p:spPr bwMode="auto">
          <a:xfrm>
            <a:off x="-7968" y="-40702"/>
            <a:ext cx="12199968" cy="1282118"/>
          </a:xfrm>
          <a:prstGeom prst="rect">
            <a:avLst/>
          </a:prstGeom>
          <a:solidFill>
            <a:srgbClr val="009D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FFFFF"/>
              </a:solidFill>
              <a:ea typeface="ＭＳ Ｐゴシック" charset="-128"/>
              <a:cs typeface="ＭＳ Ｐゴシック" charset="-128"/>
            </a:endParaRPr>
          </a:p>
        </p:txBody>
      </p:sp>
      <p:sp>
        <p:nvSpPr>
          <p:cNvPr id="17" name="Slide Number Placeholder 5"/>
          <p:cNvSpPr>
            <a:spLocks noGrp="1"/>
          </p:cNvSpPr>
          <p:nvPr>
            <p:ph type="sldNum" sz="quarter" idx="4"/>
          </p:nvPr>
        </p:nvSpPr>
        <p:spPr>
          <a:xfrm>
            <a:off x="10944000" y="6449171"/>
            <a:ext cx="638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825E2D0B-7E18-4418-8411-06FDBF05E83E}" type="slidenum">
              <a:rPr lang="en-US" smtClean="0"/>
              <a:pPr/>
              <a:t>‹#›</a:t>
            </a:fld>
            <a:endParaRPr lang="en-US"/>
          </a:p>
        </p:txBody>
      </p:sp>
      <p:pic>
        <p:nvPicPr>
          <p:cNvPr id="7" name="Picture 4" descr="UN_Women_English_White.png">
            <a:extLst>
              <a:ext uri="{FF2B5EF4-FFF2-40B4-BE49-F238E27FC236}">
                <a16:creationId xmlns:a16="http://schemas.microsoft.com/office/drawing/2014/main" id="{B3CC5B07-AC4B-4A73-A621-0E3A0B1F0963}"/>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b="28111"/>
          <a:stretch>
            <a:fillRect/>
          </a:stretch>
        </p:blipFill>
        <p:spPr bwMode="auto">
          <a:xfrm>
            <a:off x="222119" y="234948"/>
            <a:ext cx="1560512" cy="496887"/>
          </a:xfrm>
          <a:prstGeom prst="rect">
            <a:avLst/>
          </a:prstGeom>
          <a:solidFill>
            <a:schemeClr val="accent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29395674"/>
      </p:ext>
    </p:extLst>
  </p:cSld>
  <p:clrMap bg1="lt1" tx1="dk1" bg2="lt2" tx2="dk2" accent1="accent1" accent2="accent2" accent3="accent3" accent4="accent4" accent5="accent5" accent6="accent6" hlink="hlink" folHlink="folHlink"/>
  <p:sldLayoutIdLst>
    <p:sldLayoutId id="2147483676" r:id="rId1"/>
    <p:sldLayoutId id="2147483677" r:id="rId2"/>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350" rtl="0" eaLnBrk="1" latinLnBrk="0" hangingPunct="1">
        <a:spcBef>
          <a:spcPct val="0"/>
        </a:spcBef>
        <a:buNone/>
        <a:defRPr sz="1800" b="1" kern="1200">
          <a:solidFill>
            <a:schemeClr val="bg1"/>
          </a:solidFill>
          <a:latin typeface="Arial" panose="020B0604020202020204" pitchFamily="34" charset="0"/>
          <a:ea typeface="+mj-ea"/>
          <a:cs typeface="Arial" panose="020B0604020202020204" pitchFamily="34" charset="0"/>
        </a:defRPr>
      </a:lvl1pPr>
    </p:titleStyle>
    <p:bodyStyle>
      <a:lvl1pPr marL="342881" indent="-342881" algn="l" defTabSz="914350" rtl="0" eaLnBrk="1" latinLnBrk="0" hangingPunct="1">
        <a:spcBef>
          <a:spcPct val="20000"/>
        </a:spcBef>
        <a:buFont typeface="Arial" panose="020B0604020202020204" pitchFamily="34" charset="0"/>
        <a:buChar char="•"/>
        <a:defRPr sz="2000" kern="1200">
          <a:solidFill>
            <a:srgbClr val="5C5C5C"/>
          </a:solidFill>
          <a:latin typeface="+mn-lt"/>
          <a:ea typeface="+mn-ea"/>
          <a:cs typeface="Arial" panose="020B0604020202020204" pitchFamily="34" charset="0"/>
        </a:defRPr>
      </a:lvl1pPr>
      <a:lvl2pPr marL="742910" indent="-285735" algn="l" defTabSz="914350" rtl="0" eaLnBrk="1" latinLnBrk="0" hangingPunct="1">
        <a:spcBef>
          <a:spcPct val="20000"/>
        </a:spcBef>
        <a:buFont typeface="Arial" panose="020B0604020202020204" pitchFamily="34" charset="0"/>
        <a:buChar char="–"/>
        <a:defRPr sz="1800" kern="1200">
          <a:solidFill>
            <a:srgbClr val="5C5C5C"/>
          </a:solidFill>
          <a:latin typeface="+mn-lt"/>
          <a:ea typeface="+mn-ea"/>
          <a:cs typeface="Arial" panose="020B0604020202020204" pitchFamily="34" charset="0"/>
        </a:defRPr>
      </a:lvl2pPr>
      <a:lvl3pPr marL="1142937" indent="-228587" algn="l" defTabSz="914350" rtl="0" eaLnBrk="1" latinLnBrk="0" hangingPunct="1">
        <a:spcBef>
          <a:spcPct val="20000"/>
        </a:spcBef>
        <a:buFont typeface="Arial" panose="020B0604020202020204" pitchFamily="34" charset="0"/>
        <a:buChar char="•"/>
        <a:defRPr sz="1600" kern="1200">
          <a:solidFill>
            <a:srgbClr val="5C5C5C"/>
          </a:solidFill>
          <a:latin typeface="+mn-lt"/>
          <a:ea typeface="+mn-ea"/>
          <a:cs typeface="Arial" panose="020B0604020202020204" pitchFamily="34" charset="0"/>
        </a:defRPr>
      </a:lvl3pPr>
      <a:lvl4pPr marL="1600112" indent="-228587" algn="l" defTabSz="914350" rtl="0" eaLnBrk="1" latinLnBrk="0" hangingPunct="1">
        <a:spcBef>
          <a:spcPct val="20000"/>
        </a:spcBef>
        <a:buFont typeface="Arial" panose="020B0604020202020204" pitchFamily="34" charset="0"/>
        <a:buChar char="–"/>
        <a:defRPr sz="1400" kern="1200">
          <a:solidFill>
            <a:srgbClr val="5C5C5C"/>
          </a:solidFill>
          <a:latin typeface="+mn-lt"/>
          <a:ea typeface="+mn-ea"/>
          <a:cs typeface="Arial" panose="020B0604020202020204" pitchFamily="34" charset="0"/>
        </a:defRPr>
      </a:lvl4pPr>
      <a:lvl5pPr marL="2057287" indent="-228587" algn="l" defTabSz="914350" rtl="0" eaLnBrk="1" latinLnBrk="0" hangingPunct="1">
        <a:spcBef>
          <a:spcPct val="20000"/>
        </a:spcBef>
        <a:buFont typeface="Arial" panose="020B0604020202020204" pitchFamily="34" charset="0"/>
        <a:buChar char="»"/>
        <a:defRPr sz="1400" kern="1200">
          <a:solidFill>
            <a:srgbClr val="5C5C5C"/>
          </a:solidFill>
          <a:latin typeface="+mn-lt"/>
          <a:ea typeface="+mn-ea"/>
          <a:cs typeface="Arial" panose="020B0604020202020204" pitchFamily="34" charset="0"/>
        </a:defRPr>
      </a:lvl5pPr>
      <a:lvl6pPr marL="2514462" indent="-228587" algn="l" defTabSz="9143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37" indent="-228587" algn="l" defTabSz="9143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11" indent="-228587" algn="l" defTabSz="9143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86" indent="-228587" algn="l" defTabSz="9143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0" rtl="0" eaLnBrk="1" latinLnBrk="0" hangingPunct="1">
        <a:defRPr sz="1800" kern="1200">
          <a:solidFill>
            <a:schemeClr val="tx1"/>
          </a:solidFill>
          <a:latin typeface="+mn-lt"/>
          <a:ea typeface="+mn-ea"/>
          <a:cs typeface="+mn-cs"/>
        </a:defRPr>
      </a:lvl1pPr>
      <a:lvl2pPr marL="457175" algn="l" defTabSz="914350" rtl="0" eaLnBrk="1" latinLnBrk="0" hangingPunct="1">
        <a:defRPr sz="1800" kern="1200">
          <a:solidFill>
            <a:schemeClr val="tx1"/>
          </a:solidFill>
          <a:latin typeface="+mn-lt"/>
          <a:ea typeface="+mn-ea"/>
          <a:cs typeface="+mn-cs"/>
        </a:defRPr>
      </a:lvl2pPr>
      <a:lvl3pPr marL="914350" algn="l" defTabSz="914350" rtl="0" eaLnBrk="1" latinLnBrk="0" hangingPunct="1">
        <a:defRPr sz="1800" kern="1200">
          <a:solidFill>
            <a:schemeClr val="tx1"/>
          </a:solidFill>
          <a:latin typeface="+mn-lt"/>
          <a:ea typeface="+mn-ea"/>
          <a:cs typeface="+mn-cs"/>
        </a:defRPr>
      </a:lvl3pPr>
      <a:lvl4pPr marL="1371525" algn="l" defTabSz="914350" rtl="0" eaLnBrk="1" latinLnBrk="0" hangingPunct="1">
        <a:defRPr sz="1800" kern="1200">
          <a:solidFill>
            <a:schemeClr val="tx1"/>
          </a:solidFill>
          <a:latin typeface="+mn-lt"/>
          <a:ea typeface="+mn-ea"/>
          <a:cs typeface="+mn-cs"/>
        </a:defRPr>
      </a:lvl4pPr>
      <a:lvl5pPr marL="1828699" algn="l" defTabSz="914350" rtl="0" eaLnBrk="1" latinLnBrk="0" hangingPunct="1">
        <a:defRPr sz="1800" kern="1200">
          <a:solidFill>
            <a:schemeClr val="tx1"/>
          </a:solidFill>
          <a:latin typeface="+mn-lt"/>
          <a:ea typeface="+mn-ea"/>
          <a:cs typeface="+mn-cs"/>
        </a:defRPr>
      </a:lvl5pPr>
      <a:lvl6pPr marL="2285874" algn="l" defTabSz="914350" rtl="0" eaLnBrk="1" latinLnBrk="0" hangingPunct="1">
        <a:defRPr sz="1800" kern="1200">
          <a:solidFill>
            <a:schemeClr val="tx1"/>
          </a:solidFill>
          <a:latin typeface="+mn-lt"/>
          <a:ea typeface="+mn-ea"/>
          <a:cs typeface="+mn-cs"/>
        </a:defRPr>
      </a:lvl6pPr>
      <a:lvl7pPr marL="2743049" algn="l" defTabSz="914350" rtl="0" eaLnBrk="1" latinLnBrk="0" hangingPunct="1">
        <a:defRPr sz="1800" kern="1200">
          <a:solidFill>
            <a:schemeClr val="tx1"/>
          </a:solidFill>
          <a:latin typeface="+mn-lt"/>
          <a:ea typeface="+mn-ea"/>
          <a:cs typeface="+mn-cs"/>
        </a:defRPr>
      </a:lvl7pPr>
      <a:lvl8pPr marL="3200224" algn="l" defTabSz="914350" rtl="0" eaLnBrk="1" latinLnBrk="0" hangingPunct="1">
        <a:defRPr sz="1800" kern="1200">
          <a:solidFill>
            <a:schemeClr val="tx1"/>
          </a:solidFill>
          <a:latin typeface="+mn-lt"/>
          <a:ea typeface="+mn-ea"/>
          <a:cs typeface="+mn-cs"/>
        </a:defRPr>
      </a:lvl8pPr>
      <a:lvl9pPr marL="3657399" algn="l" defTabSz="9143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unwomen.org/" TargetMode="External"/><Relationship Id="rId3" Type="http://schemas.openxmlformats.org/officeDocument/2006/relationships/tags" Target="../tags/tag9.xml"/><Relationship Id="rId7" Type="http://schemas.openxmlformats.org/officeDocument/2006/relationships/image" Target="../media/image13.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Layout" Target="../slideLayouts/slideLayout1.xml"/><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hyperlink" Target="https://forum.generationequality.or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5.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7.png"/><Relationship Id="rId4" Type="http://schemas.openxmlformats.org/officeDocument/2006/relationships/image" Target="../media/image16.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1C93154-D70E-4241-96A8-15BA37F635C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15" name="think-cell Slide" r:id="rId5" imgW="441" imgH="441" progId="TCLayout.ActiveDocument.1">
                  <p:embed/>
                </p:oleObj>
              </mc:Choice>
              <mc:Fallback>
                <p:oleObj name="think-cell Slide" r:id="rId5" imgW="441" imgH="441" progId="TCLayout.ActiveDocument.1">
                  <p:embed/>
                  <p:pic>
                    <p:nvPicPr>
                      <p:cNvPr id="5" name="Object 4" hidden="1">
                        <a:extLst>
                          <a:ext uri="{FF2B5EF4-FFF2-40B4-BE49-F238E27FC236}">
                            <a16:creationId xmlns:a16="http://schemas.microsoft.com/office/drawing/2014/main" id="{C1C93154-D70E-4241-96A8-15BA37F635C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3D664EC-FCA2-4639-A918-60D1C75A69C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032DBFC1-8C5F-4897-A361-6CD5A7150BAC}"/>
              </a:ext>
            </a:extLst>
          </p:cNvPr>
          <p:cNvSpPr/>
          <p:nvPr/>
        </p:nvSpPr>
        <p:spPr>
          <a:xfrm>
            <a:off x="8571244" y="602901"/>
            <a:ext cx="3146991" cy="1563830"/>
          </a:xfrm>
          <a:prstGeom prst="rect">
            <a:avLst/>
          </a:prstGeom>
          <a:solidFill>
            <a:srgbClr val="009DD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0CD21C40-5F25-49B6-9F8C-05F5657B79BC}"/>
              </a:ext>
            </a:extLst>
          </p:cNvPr>
          <p:cNvSpPr/>
          <p:nvPr/>
        </p:nvSpPr>
        <p:spPr>
          <a:xfrm>
            <a:off x="3959050" y="1"/>
            <a:ext cx="823294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DF0B9DA4-C029-4902-ABA2-80C4CED9C3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64935" y="5074111"/>
            <a:ext cx="4379804" cy="1480561"/>
          </a:xfrm>
          <a:prstGeom prst="rect">
            <a:avLst/>
          </a:prstGeom>
        </p:spPr>
      </p:pic>
      <p:sp>
        <p:nvSpPr>
          <p:cNvPr id="13" name="Rounded Rectangle 9">
            <a:extLst>
              <a:ext uri="{FF2B5EF4-FFF2-40B4-BE49-F238E27FC236}">
                <a16:creationId xmlns:a16="http://schemas.microsoft.com/office/drawing/2014/main" id="{A8466534-B4E5-423F-9B26-91F8D00FB6C2}"/>
              </a:ext>
            </a:extLst>
          </p:cNvPr>
          <p:cNvSpPr/>
          <p:nvPr/>
        </p:nvSpPr>
        <p:spPr>
          <a:xfrm>
            <a:off x="4300693" y="1121061"/>
            <a:ext cx="7487879" cy="3649722"/>
          </a:xfrm>
          <a:prstGeom prst="roundRect">
            <a:avLst/>
          </a:prstGeom>
          <a:solidFill>
            <a:srgbClr val="00A0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85596D98-DE14-485B-9A88-A7751D97713C}"/>
              </a:ext>
            </a:extLst>
          </p:cNvPr>
          <p:cNvSpPr txBox="1"/>
          <p:nvPr/>
        </p:nvSpPr>
        <p:spPr>
          <a:xfrm>
            <a:off x="4175835" y="2166731"/>
            <a:ext cx="7799378"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GENERATION EQUALITY FORUM</a:t>
            </a:r>
          </a:p>
          <a:p>
            <a:pPr marL="457200" marR="0" lvl="0" indent="-457200" algn="ctr" defTabSz="914400" rtl="0" eaLnBrk="1" fontAlgn="auto" latinLnBrk="0" hangingPunct="1">
              <a:lnSpc>
                <a:spcPct val="100000"/>
              </a:lnSpc>
              <a:spcBef>
                <a:spcPts val="1800"/>
              </a:spcBef>
              <a:spcAft>
                <a:spcPts val="0"/>
              </a:spcAft>
              <a:buClrTx/>
              <a:buSzTx/>
              <a:buFontTx/>
              <a:buChar char="-"/>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what we need to know</a:t>
            </a:r>
          </a:p>
          <a:p>
            <a:pPr marL="457200" marR="0" lvl="0" indent="-457200" algn="ctr" defTabSz="914400" rtl="0" eaLnBrk="1" fontAlgn="auto" latinLnBrk="0" hangingPunct="1">
              <a:lnSpc>
                <a:spcPct val="100000"/>
              </a:lnSpc>
              <a:spcBef>
                <a:spcPts val="1800"/>
              </a:spcBef>
              <a:spcAft>
                <a:spcPts val="0"/>
              </a:spcAft>
              <a:buClrTx/>
              <a:buSzTx/>
              <a:buFontTx/>
              <a:buChar char="-"/>
              <a:tabLst/>
              <a:defRPr/>
            </a:pPr>
            <a:endParaRPr lang="en-US" sz="2800" b="1" dirty="0">
              <a:solidFill>
                <a:prstClr val="white"/>
              </a:solidFill>
              <a:latin typeface="Calibri" panose="020F0502020204030204" pitchFamily="34" charset="0"/>
              <a:cs typeface="Calibri" panose="020F0502020204030204" pitchFamily="34" charset="0"/>
            </a:endParaRPr>
          </a:p>
          <a:p>
            <a:pPr marR="0" lvl="0" algn="ctr" defTabSz="914400" rtl="0" eaLnBrk="1" fontAlgn="auto" latinLnBrk="0" hangingPunct="1">
              <a:lnSpc>
                <a:spcPct val="100000"/>
              </a:lnSpc>
              <a:spcBef>
                <a:spcPts val="1800"/>
              </a:spcBef>
              <a:spcAft>
                <a:spcPts val="0"/>
              </a:spcAft>
              <a:buClrTx/>
              <a:buSzTx/>
              <a:tabLst/>
              <a:defRPr/>
            </a:pPr>
            <a:r>
              <a:rPr lang="en-US" sz="2800" b="1" dirty="0">
                <a:solidFill>
                  <a:prstClr val="white"/>
                </a:solidFill>
                <a:latin typeface="Calibri" panose="020F0502020204030204" pitchFamily="34" charset="0"/>
                <a:cs typeface="Calibri" panose="020F0502020204030204" pitchFamily="34" charset="0"/>
              </a:rPr>
              <a:t>18 June 2020</a:t>
            </a:r>
            <a:endParaRPr kumimoji="0" lang="en-US" sz="2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2" name="Picture 21" descr="cid:image001.png@01D2F0BA.EB92B790">
            <a:hlinkClick r:id="rId8"/>
            <a:extLst>
              <a:ext uri="{FF2B5EF4-FFF2-40B4-BE49-F238E27FC236}">
                <a16:creationId xmlns:a16="http://schemas.microsoft.com/office/drawing/2014/main" id="{FBAF701F-A28E-4F54-9611-626F9419EE9F}"/>
              </a:ext>
            </a:extLst>
          </p:cNvPr>
          <p:cNvPicPr/>
          <p:nvPr/>
        </p:nvPicPr>
        <p:blipFill rotWithShape="1">
          <a:blip r:embed="rId9">
            <a:extLst>
              <a:ext uri="{28A0092B-C50C-407E-A947-70E740481C1C}">
                <a14:useLocalDpi xmlns:a14="http://schemas.microsoft.com/office/drawing/2010/main" val="0"/>
              </a:ext>
            </a:extLst>
          </a:blip>
          <a:srcRect r="30272" b="43333"/>
          <a:stretch/>
        </p:blipFill>
        <p:spPr bwMode="auto">
          <a:xfrm>
            <a:off x="10226472" y="345641"/>
            <a:ext cx="1562100" cy="5181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46651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FB4CE2-E03A-4EF7-84F7-6EEDAF9BD771}"/>
              </a:ext>
            </a:extLst>
          </p:cNvPr>
          <p:cNvSpPr>
            <a:spLocks noGrp="1"/>
          </p:cNvSpPr>
          <p:nvPr>
            <p:ph type="body" sz="quarter" idx="14"/>
          </p:nvPr>
        </p:nvSpPr>
        <p:spPr>
          <a:xfrm>
            <a:off x="153198" y="1326463"/>
            <a:ext cx="11719714" cy="5304524"/>
          </a:xfrm>
        </p:spPr>
        <p:txBody>
          <a:bodyPr>
            <a:noAutofit/>
          </a:bodyPr>
          <a:lstStyle/>
          <a:p>
            <a:pPr>
              <a:spcBef>
                <a:spcPts val="24"/>
              </a:spcBef>
              <a:spcAft>
                <a:spcPts val="1400"/>
              </a:spcAft>
            </a:pPr>
            <a:r>
              <a:rPr lang="en-US" b="1" dirty="0">
                <a:solidFill>
                  <a:schemeClr val="tx1"/>
                </a:solidFill>
              </a:rPr>
              <a:t>Objectives of GEF stronger than ever – system change through partnerships, solidarity and movement building</a:t>
            </a:r>
          </a:p>
          <a:p>
            <a:pPr lvl="0">
              <a:spcBef>
                <a:spcPts val="24"/>
              </a:spcBef>
              <a:spcAft>
                <a:spcPts val="1400"/>
              </a:spcAft>
            </a:pPr>
            <a:r>
              <a:rPr lang="en-US" dirty="0"/>
              <a:t>GEF  is a global gathering for gender equality, convened by UN Women and co-chaired by France and Mexico</a:t>
            </a:r>
          </a:p>
          <a:p>
            <a:pPr>
              <a:spcBef>
                <a:spcPts val="24"/>
              </a:spcBef>
              <a:spcAft>
                <a:spcPts val="1400"/>
              </a:spcAft>
            </a:pPr>
            <a:r>
              <a:rPr lang="en-US" dirty="0"/>
              <a:t>GEF is envisaged as a global public conversation for </a:t>
            </a:r>
            <a:r>
              <a:rPr lang="en-US" dirty="0">
                <a:solidFill>
                  <a:schemeClr val="tx1"/>
                </a:solidFill>
              </a:rPr>
              <a:t>urgent action and accountability for gender equality.</a:t>
            </a:r>
          </a:p>
          <a:p>
            <a:pPr>
              <a:spcBef>
                <a:spcPts val="24"/>
              </a:spcBef>
              <a:spcAft>
                <a:spcPts val="1400"/>
              </a:spcAft>
            </a:pPr>
            <a:r>
              <a:rPr lang="en-US" dirty="0">
                <a:solidFill>
                  <a:schemeClr val="tx1"/>
                </a:solidFill>
              </a:rPr>
              <a:t>It will celebrate the power of activism, feminist solidarity and youth leadership to achieve transformative change. </a:t>
            </a:r>
          </a:p>
          <a:p>
            <a:pPr lvl="0">
              <a:spcBef>
                <a:spcPts val="24"/>
              </a:spcBef>
              <a:spcAft>
                <a:spcPts val="1400"/>
              </a:spcAft>
            </a:pPr>
            <a:r>
              <a:rPr lang="en-US" dirty="0">
                <a:solidFill>
                  <a:schemeClr val="tx1"/>
                </a:solidFill>
              </a:rPr>
              <a:t>GEF outcomes -  a feminist agenda setting space and the setting up of </a:t>
            </a:r>
            <a:r>
              <a:rPr lang="en-US" b="1" dirty="0">
                <a:solidFill>
                  <a:schemeClr val="tx1"/>
                </a:solidFill>
              </a:rPr>
              <a:t>Action Coalitions </a:t>
            </a:r>
            <a:r>
              <a:rPr lang="en-US" dirty="0">
                <a:solidFill>
                  <a:schemeClr val="tx1"/>
                </a:solidFill>
              </a:rPr>
              <a:t>- an urgent, joint action agenda by a group of committed stakeholders. </a:t>
            </a:r>
          </a:p>
          <a:p>
            <a:pPr lvl="0">
              <a:spcBef>
                <a:spcPts val="24"/>
              </a:spcBef>
              <a:spcAft>
                <a:spcPts val="1400"/>
              </a:spcAft>
            </a:pPr>
            <a:r>
              <a:rPr lang="en-US" dirty="0">
                <a:solidFill>
                  <a:schemeClr val="tx1"/>
                </a:solidFill>
              </a:rPr>
              <a:t>The Forum aims to make gender equality not only unstoppable but culturall</a:t>
            </a:r>
            <a:r>
              <a:rPr lang="en-US" dirty="0"/>
              <a:t>y irresistible. </a:t>
            </a:r>
          </a:p>
          <a:p>
            <a:pPr marL="0" lvl="0" indent="0">
              <a:spcBef>
                <a:spcPts val="24"/>
              </a:spcBef>
              <a:spcAft>
                <a:spcPts val="1400"/>
              </a:spcAft>
              <a:buNone/>
            </a:pPr>
            <a:endParaRPr lang="en-US" dirty="0"/>
          </a:p>
          <a:p>
            <a:pPr marL="0" indent="0">
              <a:buNone/>
            </a:pPr>
            <a:r>
              <a:rPr lang="en-US" b="1" dirty="0"/>
              <a:t>GEF website- </a:t>
            </a:r>
            <a:r>
              <a:rPr lang="en-US" dirty="0">
                <a:hlinkClick r:id="rId2"/>
              </a:rPr>
              <a:t>https://forum.generationequality.org/</a:t>
            </a:r>
            <a:endParaRPr lang="en-US" dirty="0"/>
          </a:p>
          <a:p>
            <a:endParaRPr lang="en-US" sz="1800" dirty="0"/>
          </a:p>
        </p:txBody>
      </p:sp>
      <p:sp>
        <p:nvSpPr>
          <p:cNvPr id="3" name="Title 2">
            <a:extLst>
              <a:ext uri="{FF2B5EF4-FFF2-40B4-BE49-F238E27FC236}">
                <a16:creationId xmlns:a16="http://schemas.microsoft.com/office/drawing/2014/main" id="{0DD3801B-4EDF-404C-B5C7-77BAFD758974}"/>
              </a:ext>
            </a:extLst>
          </p:cNvPr>
          <p:cNvSpPr>
            <a:spLocks noGrp="1"/>
          </p:cNvSpPr>
          <p:nvPr>
            <p:ph type="title"/>
          </p:nvPr>
        </p:nvSpPr>
        <p:spPr>
          <a:xfrm>
            <a:off x="2298096" y="213473"/>
            <a:ext cx="9654418" cy="664099"/>
          </a:xfrm>
        </p:spPr>
        <p:txBody>
          <a:bodyPr/>
          <a:lstStyle/>
          <a:p>
            <a:r>
              <a:rPr lang="en-US" sz="3400" b="1" dirty="0">
                <a:latin typeface="+mn-lt"/>
              </a:rPr>
              <a:t>What is the Generation Equality Forum (GEF)?</a:t>
            </a:r>
          </a:p>
        </p:txBody>
      </p:sp>
      <p:sp>
        <p:nvSpPr>
          <p:cNvPr id="4" name="Slide Number Placeholder 3">
            <a:extLst>
              <a:ext uri="{FF2B5EF4-FFF2-40B4-BE49-F238E27FC236}">
                <a16:creationId xmlns:a16="http://schemas.microsoft.com/office/drawing/2014/main" id="{2CEACBEA-D5EA-4C3A-9284-ED0A42558E37}"/>
              </a:ext>
            </a:extLst>
          </p:cNvPr>
          <p:cNvSpPr txBox="1">
            <a:spLocks/>
          </p:cNvSpPr>
          <p:nvPr/>
        </p:nvSpPr>
        <p:spPr>
          <a:xfrm>
            <a:off x="11553825" y="6448425"/>
            <a:ext cx="638175"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5E2D0B-7E18-4418-8411-06FDBF05E83E}" type="slidenum">
              <a:rPr lang="en-US" smtClean="0"/>
              <a:pPr/>
              <a:t>2</a:t>
            </a:fld>
            <a:endParaRPr lang="en-US" dirty="0"/>
          </a:p>
        </p:txBody>
      </p:sp>
    </p:spTree>
    <p:extLst>
      <p:ext uri="{BB962C8B-B14F-4D97-AF65-F5344CB8AC3E}">
        <p14:creationId xmlns:p14="http://schemas.microsoft.com/office/powerpoint/2010/main" val="771518331"/>
      </p:ext>
    </p:extLst>
  </p:cSld>
  <p:clrMapOvr>
    <a:masterClrMapping/>
  </p:clrMapOvr>
  <mc:AlternateContent xmlns:mc="http://schemas.openxmlformats.org/markup-compatibility/2006" xmlns:p14="http://schemas.microsoft.com/office/powerpoint/2010/main">
    <mc:Choice Requires="p14">
      <p:transition p14:dur="100" advClick="0" advTm="15000">
        <p:fade/>
      </p:transition>
    </mc:Choice>
    <mc:Fallback xmlns="">
      <p:transition advClick="0" advTm="1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E427E0-7786-4DCE-BFF7-403FDE1E493C}"/>
              </a:ext>
            </a:extLst>
          </p:cNvPr>
          <p:cNvPicPr>
            <a:picLocks noChangeAspect="1"/>
          </p:cNvPicPr>
          <p:nvPr/>
        </p:nvPicPr>
        <p:blipFill>
          <a:blip r:embed="rId3"/>
          <a:stretch>
            <a:fillRect/>
          </a:stretch>
        </p:blipFill>
        <p:spPr>
          <a:xfrm>
            <a:off x="0" y="3853145"/>
            <a:ext cx="3296268" cy="3005078"/>
          </a:xfrm>
          <a:prstGeom prst="rect">
            <a:avLst/>
          </a:prstGeom>
        </p:spPr>
      </p:pic>
      <p:pic>
        <p:nvPicPr>
          <p:cNvPr id="8" name="Picture 7" descr="A picture containing person, building, indoor, people&#10;&#10;Description automatically generated">
            <a:extLst>
              <a:ext uri="{FF2B5EF4-FFF2-40B4-BE49-F238E27FC236}">
                <a16:creationId xmlns:a16="http://schemas.microsoft.com/office/drawing/2014/main" id="{24831A6B-177F-4D65-84A9-2C78C7239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2" y="1065934"/>
            <a:ext cx="3744436" cy="2787211"/>
          </a:xfrm>
          <a:prstGeom prst="rect">
            <a:avLst/>
          </a:prstGeom>
        </p:spPr>
      </p:pic>
      <p:graphicFrame>
        <p:nvGraphicFramePr>
          <p:cNvPr id="4" name="Diagram 3">
            <a:extLst>
              <a:ext uri="{FF2B5EF4-FFF2-40B4-BE49-F238E27FC236}">
                <a16:creationId xmlns:a16="http://schemas.microsoft.com/office/drawing/2014/main" id="{2AC0EF8B-F4D2-43E7-B915-77357769B860}"/>
              </a:ext>
            </a:extLst>
          </p:cNvPr>
          <p:cNvGraphicFramePr/>
          <p:nvPr>
            <p:extLst>
              <p:ext uri="{D42A27DB-BD31-4B8C-83A1-F6EECF244321}">
                <p14:modId xmlns:p14="http://schemas.microsoft.com/office/powerpoint/2010/main" val="3212203035"/>
              </p:ext>
            </p:extLst>
          </p:nvPr>
        </p:nvGraphicFramePr>
        <p:xfrm>
          <a:off x="3296268" y="1054365"/>
          <a:ext cx="8895732" cy="58036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4">
            <a:extLst>
              <a:ext uri="{FF2B5EF4-FFF2-40B4-BE49-F238E27FC236}">
                <a16:creationId xmlns:a16="http://schemas.microsoft.com/office/drawing/2014/main" id="{D8DB4651-5E3C-43F8-9038-CBCB13C1B027}"/>
              </a:ext>
            </a:extLst>
          </p:cNvPr>
          <p:cNvSpPr/>
          <p:nvPr/>
        </p:nvSpPr>
        <p:spPr>
          <a:xfrm rot="19894967">
            <a:off x="2842546" y="2319466"/>
            <a:ext cx="854572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id="{45165302-7D26-4A84-B80B-1C65B1829F4E}"/>
              </a:ext>
            </a:extLst>
          </p:cNvPr>
          <p:cNvSpPr/>
          <p:nvPr/>
        </p:nvSpPr>
        <p:spPr>
          <a:xfrm>
            <a:off x="5163675" y="4386250"/>
            <a:ext cx="287854" cy="273438"/>
          </a:xfrm>
          <a:prstGeom prst="ellips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0" name="Rectangle 9">
            <a:extLst>
              <a:ext uri="{FF2B5EF4-FFF2-40B4-BE49-F238E27FC236}">
                <a16:creationId xmlns:a16="http://schemas.microsoft.com/office/drawing/2014/main" id="{8F091A4D-6422-485F-936C-22272CAA5691}"/>
              </a:ext>
            </a:extLst>
          </p:cNvPr>
          <p:cNvSpPr/>
          <p:nvPr/>
        </p:nvSpPr>
        <p:spPr>
          <a:xfrm>
            <a:off x="4015946" y="4939946"/>
            <a:ext cx="2871167"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9DDC">
                    <a:lumMod val="50000"/>
                  </a:srgbClr>
                </a:solidFill>
                <a:effectLst/>
                <a:uLnTx/>
                <a:uFillTx/>
                <a:latin typeface="Calibri" panose="020F0502020204030204" pitchFamily="34" charset="0"/>
                <a:ea typeface="MS Mincho" panose="02020609040205080304" pitchFamily="49" charset="-128"/>
                <a:cs typeface="Calibri" panose="020F0502020204030204" pitchFamily="34" charset="0"/>
              </a:rPr>
              <a:t>Voices </a:t>
            </a:r>
            <a:r>
              <a:rPr kumimoji="0" lang="en-US" sz="2000" b="0" i="0" u="none" strike="noStrike" kern="1200" cap="none" spc="0" normalizeH="0" baseline="0" noProof="0" dirty="0">
                <a:ln>
                  <a:noFill/>
                </a:ln>
                <a:solidFill>
                  <a:srgbClr val="009DDC">
                    <a:lumMod val="50000"/>
                  </a:srgbClr>
                </a:solidFill>
                <a:effectLst/>
                <a:uLnTx/>
                <a:uFillTx/>
                <a:latin typeface="Calibri" panose="020F0502020204030204" pitchFamily="34" charset="0"/>
                <a:ea typeface="MS Mincho" panose="02020609040205080304" pitchFamily="49" charset="-128"/>
                <a:cs typeface="Calibri" panose="020F0502020204030204" pitchFamily="34" charset="0"/>
              </a:rPr>
              <a:t>of </a:t>
            </a:r>
            <a:r>
              <a:rPr kumimoji="0" lang="en-US" sz="2000" b="1" i="0" u="none" strike="noStrike" kern="1200" cap="none" spc="0" normalizeH="0" baseline="0" noProof="0" dirty="0">
                <a:ln>
                  <a:noFill/>
                </a:ln>
                <a:solidFill>
                  <a:srgbClr val="009DDC">
                    <a:lumMod val="50000"/>
                  </a:srgbClr>
                </a:solidFill>
                <a:effectLst/>
                <a:uLnTx/>
                <a:uFillTx/>
                <a:latin typeface="Calibri" panose="020F0502020204030204" pitchFamily="34" charset="0"/>
                <a:ea typeface="MS Mincho" panose="02020609040205080304" pitchFamily="49" charset="-128"/>
                <a:cs typeface="Calibri" panose="020F0502020204030204" pitchFamily="34" charset="0"/>
              </a:rPr>
              <a:t>women </a:t>
            </a:r>
            <a:r>
              <a:rPr kumimoji="0" lang="en-US" sz="2000" b="0" i="0" u="none" strike="noStrike" kern="1200" cap="none" spc="0" normalizeH="0" baseline="0" noProof="0" dirty="0">
                <a:ln>
                  <a:noFill/>
                </a:ln>
                <a:solidFill>
                  <a:srgbClr val="009DDC">
                    <a:lumMod val="50000"/>
                  </a:srgbClr>
                </a:solidFill>
                <a:effectLst/>
                <a:uLnTx/>
                <a:uFillTx/>
                <a:latin typeface="Calibri" panose="020F0502020204030204" pitchFamily="34" charset="0"/>
                <a:ea typeface="MS Mincho" panose="02020609040205080304" pitchFamily="49" charset="-128"/>
                <a:cs typeface="Calibri" panose="020F0502020204030204" pitchFamily="34" charset="0"/>
              </a:rPr>
              <a:t>and </a:t>
            </a:r>
            <a:r>
              <a:rPr kumimoji="0" lang="en-US" sz="2000" b="1" i="0" u="none" strike="noStrike" kern="1200" cap="none" spc="0" normalizeH="0" baseline="0" noProof="0" dirty="0">
                <a:ln>
                  <a:noFill/>
                </a:ln>
                <a:solidFill>
                  <a:srgbClr val="009DDC">
                    <a:lumMod val="50000"/>
                  </a:srgbClr>
                </a:solidFill>
                <a:effectLst/>
                <a:uLnTx/>
                <a:uFillTx/>
                <a:latin typeface="Calibri" panose="020F0502020204030204" pitchFamily="34" charset="0"/>
                <a:ea typeface="MS Mincho" panose="02020609040205080304" pitchFamily="49" charset="-128"/>
                <a:cs typeface="Calibri" panose="020F0502020204030204" pitchFamily="34" charset="0"/>
              </a:rPr>
              <a:t>youth drive the gender equality agenda forward</a:t>
            </a:r>
          </a:p>
        </p:txBody>
      </p:sp>
      <p:sp>
        <p:nvSpPr>
          <p:cNvPr id="6" name="Rectangle 5">
            <a:extLst>
              <a:ext uri="{FF2B5EF4-FFF2-40B4-BE49-F238E27FC236}">
                <a16:creationId xmlns:a16="http://schemas.microsoft.com/office/drawing/2014/main" id="{5B85433C-D536-48CA-A37D-E9ED2A387129}"/>
              </a:ext>
            </a:extLst>
          </p:cNvPr>
          <p:cNvSpPr/>
          <p:nvPr/>
        </p:nvSpPr>
        <p:spPr>
          <a:xfrm rot="20343752">
            <a:off x="3428891" y="1920900"/>
            <a:ext cx="5857565" cy="1692771"/>
          </a:xfrm>
          <a:prstGeom prst="rect">
            <a:avLst/>
          </a:prstGeom>
          <a:noFill/>
        </p:spPr>
        <p:txBody>
          <a:bodyPr wrap="none" lIns="91440" tIns="45720" rIns="91440" bIns="45720">
            <a:spAutoFit/>
          </a:bodyPr>
          <a:lstStyle/>
          <a:p>
            <a:pPr marL="571500" marR="0" lvl="0" indent="-57150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Feminist Agenda Setting</a:t>
            </a:r>
          </a:p>
          <a:p>
            <a:pPr marL="571500" marR="0" lvl="0" indent="-57150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Action Coalitions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0741122F-52E6-4E34-BC28-6D4F8ED8EE1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88408" y="5579868"/>
            <a:ext cx="3495022" cy="1181467"/>
          </a:xfrm>
          <a:prstGeom prst="rect">
            <a:avLst/>
          </a:prstGeom>
        </p:spPr>
      </p:pic>
      <p:sp>
        <p:nvSpPr>
          <p:cNvPr id="13" name="Title 2">
            <a:extLst>
              <a:ext uri="{FF2B5EF4-FFF2-40B4-BE49-F238E27FC236}">
                <a16:creationId xmlns:a16="http://schemas.microsoft.com/office/drawing/2014/main" id="{7092D70F-39C1-482F-B902-C1FB3C3660E4}"/>
              </a:ext>
            </a:extLst>
          </p:cNvPr>
          <p:cNvSpPr>
            <a:spLocks noGrp="1"/>
          </p:cNvSpPr>
          <p:nvPr>
            <p:ph type="title"/>
          </p:nvPr>
        </p:nvSpPr>
        <p:spPr>
          <a:xfrm>
            <a:off x="2298096" y="213473"/>
            <a:ext cx="9654418" cy="664099"/>
          </a:xfrm>
        </p:spPr>
        <p:txBody>
          <a:bodyPr/>
          <a:lstStyle/>
          <a:p>
            <a:r>
              <a:rPr lang="en-US" sz="3400" b="1" dirty="0">
                <a:latin typeface="+mn-lt"/>
              </a:rPr>
              <a:t>Outcome</a:t>
            </a:r>
          </a:p>
        </p:txBody>
      </p:sp>
    </p:spTree>
    <p:extLst>
      <p:ext uri="{BB962C8B-B14F-4D97-AF65-F5344CB8AC3E}">
        <p14:creationId xmlns:p14="http://schemas.microsoft.com/office/powerpoint/2010/main" val="37938494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370F6E-2F0A-4FB4-A283-A414B8145962}"/>
              </a:ext>
            </a:extLst>
          </p:cNvPr>
          <p:cNvSpPr txBox="1"/>
          <p:nvPr/>
        </p:nvSpPr>
        <p:spPr>
          <a:xfrm>
            <a:off x="1944209" y="222870"/>
            <a:ext cx="7066625" cy="584775"/>
          </a:xfrm>
          <a:prstGeom prst="rect">
            <a:avLst/>
          </a:prstGeom>
          <a:noFill/>
        </p:spPr>
        <p:txBody>
          <a:bodyPr wrap="square" rtlCol="0" anchor="t">
            <a:spAutoFit/>
          </a:bodyPr>
          <a:lstStyle/>
          <a:p>
            <a:r>
              <a:rPr lang="en-US" sz="3200" b="1" dirty="0">
                <a:latin typeface="+mj-lt"/>
              </a:rPr>
              <a:t>Guiding Principles for Engagement</a:t>
            </a:r>
          </a:p>
        </p:txBody>
      </p:sp>
      <p:pic>
        <p:nvPicPr>
          <p:cNvPr id="14" name="Picture 13" descr="Generation Equality Forum">
            <a:extLst>
              <a:ext uri="{FF2B5EF4-FFF2-40B4-BE49-F238E27FC236}">
                <a16:creationId xmlns:a16="http://schemas.microsoft.com/office/drawing/2014/main" id="{AF665873-8459-42C0-9B5C-EFB2499478A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48" t="14510" r="16879" b="14989"/>
          <a:stretch/>
        </p:blipFill>
        <p:spPr bwMode="auto">
          <a:xfrm>
            <a:off x="9427842" y="-39469"/>
            <a:ext cx="2764158" cy="12137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Diagram 10">
            <a:extLst>
              <a:ext uri="{FF2B5EF4-FFF2-40B4-BE49-F238E27FC236}">
                <a16:creationId xmlns:a16="http://schemas.microsoft.com/office/drawing/2014/main" id="{2DEA0A0B-8C32-4729-ABE1-6D4DBAE4625F}"/>
              </a:ext>
            </a:extLst>
          </p:cNvPr>
          <p:cNvGraphicFramePr/>
          <p:nvPr/>
        </p:nvGraphicFramePr>
        <p:xfrm>
          <a:off x="384087" y="1351263"/>
          <a:ext cx="10949144" cy="49914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2720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FB4CE2-E03A-4EF7-84F7-6EEDAF9BD771}"/>
              </a:ext>
            </a:extLst>
          </p:cNvPr>
          <p:cNvSpPr>
            <a:spLocks noGrp="1"/>
          </p:cNvSpPr>
          <p:nvPr>
            <p:ph type="body" sz="quarter" idx="14"/>
          </p:nvPr>
        </p:nvSpPr>
        <p:spPr>
          <a:xfrm>
            <a:off x="124287" y="1129884"/>
            <a:ext cx="11958221" cy="5430714"/>
          </a:xfrm>
        </p:spPr>
        <p:txBody>
          <a:bodyPr>
            <a:noAutofit/>
          </a:bodyPr>
          <a:lstStyle/>
          <a:p>
            <a:pPr>
              <a:spcBef>
                <a:spcPts val="24"/>
              </a:spcBef>
              <a:spcAft>
                <a:spcPts val="1400"/>
              </a:spcAft>
            </a:pPr>
            <a:r>
              <a:rPr lang="en-US" dirty="0"/>
              <a:t>Action Coalitions are innovative partnerships among Civil Society, Member States and Business, as well as other stakeholders (parliamentarians, trade unions, mayors etc.) to achieve accelerated implementation of gender equality commitments.</a:t>
            </a:r>
          </a:p>
          <a:p>
            <a:pPr>
              <a:spcBef>
                <a:spcPts val="24"/>
              </a:spcBef>
              <a:spcAft>
                <a:spcPts val="1400"/>
              </a:spcAft>
            </a:pPr>
            <a:r>
              <a:rPr lang="en-US" dirty="0"/>
              <a:t>The Action Coalitions will prioritize scaled up, concrete, transformative and measurable results for gender equality in the period 2020-2025</a:t>
            </a:r>
          </a:p>
          <a:p>
            <a:pPr>
              <a:spcBef>
                <a:spcPts val="24"/>
              </a:spcBef>
              <a:spcAft>
                <a:spcPts val="1400"/>
              </a:spcAft>
            </a:pPr>
            <a:r>
              <a:rPr lang="en-US" dirty="0"/>
              <a:t>A set of immediate actions for implementation of commitments will be developed through Action Coalitions with timelines and funding</a:t>
            </a:r>
          </a:p>
          <a:p>
            <a:pPr>
              <a:spcBef>
                <a:spcPts val="24"/>
              </a:spcBef>
              <a:spcAft>
                <a:spcPts val="1400"/>
              </a:spcAft>
            </a:pPr>
            <a:r>
              <a:rPr lang="en-US" b="1" dirty="0"/>
              <a:t>6</a:t>
            </a:r>
            <a:r>
              <a:rPr lang="en-US" b="1" i="1" dirty="0"/>
              <a:t>+1</a:t>
            </a:r>
            <a:r>
              <a:rPr lang="en-US" b="1" dirty="0"/>
              <a:t> Action Coalitions:</a:t>
            </a:r>
          </a:p>
          <a:p>
            <a:pPr marL="0" indent="0">
              <a:buNone/>
            </a:pPr>
            <a:r>
              <a:rPr lang="en-US" dirty="0"/>
              <a:t>1. </a:t>
            </a:r>
            <a:r>
              <a:rPr lang="en-US" b="1" dirty="0"/>
              <a:t>Gender Based </a:t>
            </a:r>
            <a:r>
              <a:rPr lang="en-US" b="1"/>
              <a:t>Violence </a:t>
            </a:r>
            <a:endParaRPr lang="en-US" b="1" dirty="0">
              <a:solidFill>
                <a:srgbClr val="FF0000"/>
              </a:solidFill>
            </a:endParaRPr>
          </a:p>
          <a:p>
            <a:pPr marL="0" indent="0">
              <a:buNone/>
            </a:pPr>
            <a:r>
              <a:rPr lang="en-US" b="1" dirty="0"/>
              <a:t>2. Economic Justice and Rights</a:t>
            </a:r>
          </a:p>
          <a:p>
            <a:pPr marL="0" indent="0">
              <a:buNone/>
            </a:pPr>
            <a:r>
              <a:rPr lang="en-US" b="1" dirty="0"/>
              <a:t> 3. Bodily autonomy and sexual and reproductive health and rights </a:t>
            </a:r>
          </a:p>
          <a:p>
            <a:pPr marL="0" indent="0">
              <a:buNone/>
            </a:pPr>
            <a:r>
              <a:rPr lang="en-US" b="1" dirty="0"/>
              <a:t> 4. Feminist action for climate justice</a:t>
            </a:r>
          </a:p>
          <a:p>
            <a:pPr marL="0" indent="0">
              <a:buNone/>
            </a:pPr>
            <a:r>
              <a:rPr lang="en-US" b="1" dirty="0"/>
              <a:t>5. Technology and innovation for Gender Equality</a:t>
            </a:r>
          </a:p>
          <a:p>
            <a:pPr marL="0" indent="0">
              <a:buNone/>
            </a:pPr>
            <a:r>
              <a:rPr lang="en-US" b="1" dirty="0"/>
              <a:t> 6. Feminist movements and leadership                                                                            </a:t>
            </a:r>
            <a:r>
              <a:rPr lang="en-US" b="1" i="1" dirty="0"/>
              <a:t>7. Women, Peace and Security</a:t>
            </a:r>
          </a:p>
        </p:txBody>
      </p:sp>
      <p:sp>
        <p:nvSpPr>
          <p:cNvPr id="9" name="Title 2">
            <a:extLst>
              <a:ext uri="{FF2B5EF4-FFF2-40B4-BE49-F238E27FC236}">
                <a16:creationId xmlns:a16="http://schemas.microsoft.com/office/drawing/2014/main" id="{F0693FDD-5104-4548-94E1-60796AA948C8}"/>
              </a:ext>
            </a:extLst>
          </p:cNvPr>
          <p:cNvSpPr>
            <a:spLocks noGrp="1"/>
          </p:cNvSpPr>
          <p:nvPr>
            <p:ph type="title"/>
          </p:nvPr>
        </p:nvSpPr>
        <p:spPr>
          <a:xfrm>
            <a:off x="2298096" y="213473"/>
            <a:ext cx="9654418" cy="664099"/>
          </a:xfrm>
        </p:spPr>
        <p:txBody>
          <a:bodyPr/>
          <a:lstStyle/>
          <a:p>
            <a:r>
              <a:rPr lang="en-US" sz="3400" b="1" dirty="0">
                <a:latin typeface="+mn-lt"/>
              </a:rPr>
              <a:t>What are Action Coalitions ?</a:t>
            </a:r>
          </a:p>
        </p:txBody>
      </p:sp>
      <p:sp>
        <p:nvSpPr>
          <p:cNvPr id="10" name="Slide Number Placeholder 3">
            <a:extLst>
              <a:ext uri="{FF2B5EF4-FFF2-40B4-BE49-F238E27FC236}">
                <a16:creationId xmlns:a16="http://schemas.microsoft.com/office/drawing/2014/main" id="{1FDAA626-D062-49E4-860A-A078C46C4B35}"/>
              </a:ext>
            </a:extLst>
          </p:cNvPr>
          <p:cNvSpPr txBox="1">
            <a:spLocks/>
          </p:cNvSpPr>
          <p:nvPr/>
        </p:nvSpPr>
        <p:spPr>
          <a:xfrm>
            <a:off x="11553825" y="6448425"/>
            <a:ext cx="638175"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5E2D0B-7E18-4418-8411-06FDBF05E83E}" type="slidenum">
              <a:rPr lang="en-US" smtClean="0"/>
              <a:pPr/>
              <a:t>5</a:t>
            </a:fld>
            <a:endParaRPr lang="en-US" dirty="0"/>
          </a:p>
        </p:txBody>
      </p:sp>
    </p:spTree>
    <p:extLst>
      <p:ext uri="{BB962C8B-B14F-4D97-AF65-F5344CB8AC3E}">
        <p14:creationId xmlns:p14="http://schemas.microsoft.com/office/powerpoint/2010/main" val="225511779"/>
      </p:ext>
    </p:extLst>
  </p:cSld>
  <p:clrMapOvr>
    <a:masterClrMapping/>
  </p:clrMapOvr>
  <mc:AlternateContent xmlns:mc="http://schemas.openxmlformats.org/markup-compatibility/2006" xmlns:p14="http://schemas.microsoft.com/office/powerpoint/2010/main">
    <mc:Choice Requires="p14">
      <p:transition p14:dur="100" advClick="0" advTm="15000">
        <p:fade/>
      </p:transition>
    </mc:Choice>
    <mc:Fallback xmlns="">
      <p:transition advClick="0" advTm="1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8504C986-7F8D-45B9-81A5-B07B24C4D184}"/>
              </a:ext>
            </a:extLst>
          </p:cNvPr>
          <p:cNvSpPr/>
          <p:nvPr/>
        </p:nvSpPr>
        <p:spPr>
          <a:xfrm rot="5400000">
            <a:off x="7287529" y="2549767"/>
            <a:ext cx="4128140" cy="1465853"/>
          </a:xfrm>
          <a:prstGeom prst="rect">
            <a:avLst/>
          </a:prstGeom>
          <a:solidFill>
            <a:schemeClr val="tx2">
              <a:lumMod val="40000"/>
              <a:lumOff val="60000"/>
            </a:scheme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defTabSz="844083"/>
            <a:r>
              <a:rPr lang="en-US" sz="1800" b="1" dirty="0">
                <a:solidFill>
                  <a:schemeClr val="bg1">
                    <a:lumMod val="50000"/>
                  </a:schemeClr>
                </a:solidFill>
                <a:latin typeface="Calibri" panose="020F0502020204030204" pitchFamily="34" charset="0"/>
                <a:cs typeface="Calibri" panose="020F0502020204030204" pitchFamily="34" charset="0"/>
              </a:rPr>
              <a:t>Intersectional discrimination</a:t>
            </a:r>
          </a:p>
        </p:txBody>
      </p:sp>
      <p:cxnSp>
        <p:nvCxnSpPr>
          <p:cNvPr id="45" name="Straight Connector 44">
            <a:extLst>
              <a:ext uri="{FF2B5EF4-FFF2-40B4-BE49-F238E27FC236}">
                <a16:creationId xmlns:a16="http://schemas.microsoft.com/office/drawing/2014/main" id="{DFCC79CE-B738-4A47-B2D5-6DC15F117705}"/>
              </a:ext>
            </a:extLst>
          </p:cNvPr>
          <p:cNvCxnSpPr>
            <a:cxnSpLocks/>
          </p:cNvCxnSpPr>
          <p:nvPr/>
        </p:nvCxnSpPr>
        <p:spPr>
          <a:xfrm flipH="1">
            <a:off x="8618672" y="1213937"/>
            <a:ext cx="1465854" cy="0"/>
          </a:xfrm>
          <a:prstGeom prst="line">
            <a:avLst/>
          </a:prstGeom>
          <a:noFill/>
          <a:ln w="38100" cap="flat">
            <a:solidFill>
              <a:schemeClr val="bg2"/>
            </a:solidFill>
            <a:prstDash val="solid"/>
            <a:round/>
          </a:ln>
          <a:effectLst/>
          <a:sp3d/>
        </p:spPr>
        <p:style>
          <a:lnRef idx="0">
            <a:scrgbClr r="0" g="0" b="0"/>
          </a:lnRef>
          <a:fillRef idx="0">
            <a:scrgbClr r="0" g="0" b="0"/>
          </a:fillRef>
          <a:effectRef idx="0">
            <a:scrgbClr r="0" g="0" b="0"/>
          </a:effectRef>
          <a:fontRef idx="none"/>
        </p:style>
      </p:cxnSp>
      <p:cxnSp>
        <p:nvCxnSpPr>
          <p:cNvPr id="48" name="Straight Connector 47">
            <a:extLst>
              <a:ext uri="{FF2B5EF4-FFF2-40B4-BE49-F238E27FC236}">
                <a16:creationId xmlns:a16="http://schemas.microsoft.com/office/drawing/2014/main" id="{ECAC939A-7184-EB41-9BF7-BE7A26738958}"/>
              </a:ext>
            </a:extLst>
          </p:cNvPr>
          <p:cNvCxnSpPr>
            <a:cxnSpLocks/>
          </p:cNvCxnSpPr>
          <p:nvPr/>
        </p:nvCxnSpPr>
        <p:spPr>
          <a:xfrm flipH="1">
            <a:off x="8618672" y="1276567"/>
            <a:ext cx="1465854" cy="0"/>
          </a:xfrm>
          <a:prstGeom prst="line">
            <a:avLst/>
          </a:prstGeom>
          <a:noFill/>
          <a:ln w="38100" cap="flat">
            <a:solidFill>
              <a:schemeClr val="bg2"/>
            </a:solidFill>
            <a:prstDash val="solid"/>
            <a:round/>
          </a:ln>
          <a:effectLst/>
          <a:sp3d/>
        </p:spPr>
        <p:style>
          <a:lnRef idx="0">
            <a:scrgbClr r="0" g="0" b="0"/>
          </a:lnRef>
          <a:fillRef idx="0">
            <a:scrgbClr r="0" g="0" b="0"/>
          </a:fillRef>
          <a:effectRef idx="0">
            <a:scrgbClr r="0" g="0" b="0"/>
          </a:effectRef>
          <a:fontRef idx="none"/>
        </p:style>
      </p:cxnSp>
      <p:sp>
        <p:nvSpPr>
          <p:cNvPr id="36" name="Rounded Rectangle 35">
            <a:extLst>
              <a:ext uri="{FF2B5EF4-FFF2-40B4-BE49-F238E27FC236}">
                <a16:creationId xmlns:a16="http://schemas.microsoft.com/office/drawing/2014/main" id="{0BEB091A-EC1C-684E-B1FB-0B7DE081D854}"/>
              </a:ext>
            </a:extLst>
          </p:cNvPr>
          <p:cNvSpPr/>
          <p:nvPr/>
        </p:nvSpPr>
        <p:spPr>
          <a:xfrm>
            <a:off x="1774986" y="1203858"/>
            <a:ext cx="6720491" cy="542343"/>
          </a:xfrm>
          <a:prstGeom prst="roundRect">
            <a:avLst>
              <a:gd name="adj" fmla="val 50000"/>
            </a:avLst>
          </a:prstGeom>
          <a:solidFill>
            <a:schemeClr val="accent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latin typeface="+mn-lt"/>
              <a:ea typeface="+mn-ea"/>
              <a:cs typeface="+mn-cs"/>
              <a:sym typeface="Helvetica"/>
            </a:endParaRPr>
          </a:p>
        </p:txBody>
      </p:sp>
      <p:sp>
        <p:nvSpPr>
          <p:cNvPr id="23" name="Rounded Rectangle 22">
            <a:extLst>
              <a:ext uri="{FF2B5EF4-FFF2-40B4-BE49-F238E27FC236}">
                <a16:creationId xmlns:a16="http://schemas.microsoft.com/office/drawing/2014/main" id="{8E47FF92-8E8E-2F42-BD29-49FD9AAE4DDE}"/>
              </a:ext>
            </a:extLst>
          </p:cNvPr>
          <p:cNvSpPr/>
          <p:nvPr/>
        </p:nvSpPr>
        <p:spPr>
          <a:xfrm>
            <a:off x="1774986" y="2974441"/>
            <a:ext cx="6720494" cy="439024"/>
          </a:xfrm>
          <a:prstGeom prst="roundRect">
            <a:avLst>
              <a:gd name="adj" fmla="val 50000"/>
            </a:avLst>
          </a:prstGeom>
          <a:solidFill>
            <a:srgbClr val="D9EAF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latin typeface="+mn-lt"/>
              <a:ea typeface="+mn-ea"/>
              <a:cs typeface="+mn-cs"/>
              <a:sym typeface="Helvetica"/>
            </a:endParaRPr>
          </a:p>
        </p:txBody>
      </p:sp>
      <p:sp>
        <p:nvSpPr>
          <p:cNvPr id="24" name="Rounded Rectangle 23">
            <a:extLst>
              <a:ext uri="{FF2B5EF4-FFF2-40B4-BE49-F238E27FC236}">
                <a16:creationId xmlns:a16="http://schemas.microsoft.com/office/drawing/2014/main" id="{368034C3-BAB9-6844-A39E-0515F4482E04}"/>
              </a:ext>
            </a:extLst>
          </p:cNvPr>
          <p:cNvSpPr/>
          <p:nvPr/>
        </p:nvSpPr>
        <p:spPr>
          <a:xfrm>
            <a:off x="1774986" y="3464635"/>
            <a:ext cx="6720494" cy="439024"/>
          </a:xfrm>
          <a:prstGeom prst="roundRect">
            <a:avLst>
              <a:gd name="adj" fmla="val 50000"/>
            </a:avLst>
          </a:prstGeom>
          <a:solidFill>
            <a:srgbClr val="D9EAF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latin typeface="+mn-lt"/>
              <a:ea typeface="+mn-ea"/>
              <a:cs typeface="+mn-cs"/>
              <a:sym typeface="Helvetica"/>
            </a:endParaRPr>
          </a:p>
        </p:txBody>
      </p:sp>
      <p:sp>
        <p:nvSpPr>
          <p:cNvPr id="25" name="Rounded Rectangle 24">
            <a:extLst>
              <a:ext uri="{FF2B5EF4-FFF2-40B4-BE49-F238E27FC236}">
                <a16:creationId xmlns:a16="http://schemas.microsoft.com/office/drawing/2014/main" id="{B77A620B-88B9-BA44-A88F-6D5AC16FAF8C}"/>
              </a:ext>
            </a:extLst>
          </p:cNvPr>
          <p:cNvSpPr/>
          <p:nvPr/>
        </p:nvSpPr>
        <p:spPr>
          <a:xfrm>
            <a:off x="1774986" y="3954828"/>
            <a:ext cx="6720494" cy="439024"/>
          </a:xfrm>
          <a:prstGeom prst="roundRect">
            <a:avLst>
              <a:gd name="adj" fmla="val 50000"/>
            </a:avLst>
          </a:prstGeom>
          <a:solidFill>
            <a:srgbClr val="D9EAF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latin typeface="+mn-lt"/>
              <a:ea typeface="+mn-ea"/>
              <a:cs typeface="+mn-cs"/>
              <a:sym typeface="Helvetica"/>
            </a:endParaRPr>
          </a:p>
        </p:txBody>
      </p:sp>
      <p:sp>
        <p:nvSpPr>
          <p:cNvPr id="26" name="Rounded Rectangle 25">
            <a:extLst>
              <a:ext uri="{FF2B5EF4-FFF2-40B4-BE49-F238E27FC236}">
                <a16:creationId xmlns:a16="http://schemas.microsoft.com/office/drawing/2014/main" id="{C8CE97B9-33C6-9145-B4B4-E31D94B5A8E9}"/>
              </a:ext>
            </a:extLst>
          </p:cNvPr>
          <p:cNvSpPr/>
          <p:nvPr/>
        </p:nvSpPr>
        <p:spPr>
          <a:xfrm>
            <a:off x="1774986" y="4445022"/>
            <a:ext cx="6720494" cy="439024"/>
          </a:xfrm>
          <a:prstGeom prst="roundRect">
            <a:avLst>
              <a:gd name="adj" fmla="val 50000"/>
            </a:avLst>
          </a:prstGeom>
          <a:solidFill>
            <a:srgbClr val="D9EAF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latin typeface="+mn-lt"/>
              <a:ea typeface="+mn-ea"/>
              <a:cs typeface="+mn-cs"/>
              <a:sym typeface="Helvetica"/>
            </a:endParaRPr>
          </a:p>
        </p:txBody>
      </p:sp>
      <p:sp>
        <p:nvSpPr>
          <p:cNvPr id="27" name="Rounded Rectangle 26">
            <a:extLst>
              <a:ext uri="{FF2B5EF4-FFF2-40B4-BE49-F238E27FC236}">
                <a16:creationId xmlns:a16="http://schemas.microsoft.com/office/drawing/2014/main" id="{87BFFB2F-9686-D448-AE41-273423D8D7DA}"/>
              </a:ext>
            </a:extLst>
          </p:cNvPr>
          <p:cNvSpPr/>
          <p:nvPr/>
        </p:nvSpPr>
        <p:spPr>
          <a:xfrm>
            <a:off x="1774986" y="4935216"/>
            <a:ext cx="6720494" cy="439024"/>
          </a:xfrm>
          <a:prstGeom prst="roundRect">
            <a:avLst>
              <a:gd name="adj" fmla="val 50000"/>
            </a:avLst>
          </a:prstGeom>
          <a:solidFill>
            <a:srgbClr val="D9EAF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latin typeface="+mn-lt"/>
              <a:ea typeface="+mn-ea"/>
              <a:cs typeface="+mn-cs"/>
              <a:sym typeface="Helvetica"/>
            </a:endParaRPr>
          </a:p>
        </p:txBody>
      </p:sp>
      <p:sp>
        <p:nvSpPr>
          <p:cNvPr id="1062" name="Google Shape;111;g602f076885_1_2"/>
          <p:cNvSpPr/>
          <p:nvPr/>
        </p:nvSpPr>
        <p:spPr>
          <a:xfrm>
            <a:off x="0" y="109407"/>
            <a:ext cx="12192000" cy="914400"/>
          </a:xfrm>
          <a:prstGeom prst="rect">
            <a:avLst/>
          </a:prstGeom>
          <a:solidFill>
            <a:schemeClr val="accent5">
              <a:hueOff val="-160168"/>
              <a:satOff val="19334"/>
              <a:lumOff val="36245"/>
            </a:schemeClr>
          </a:solidFill>
          <a:ln w="12700">
            <a:miter lim="400000"/>
          </a:ln>
        </p:spPr>
        <p:txBody>
          <a:bodyPr lIns="45718" tIns="45718" rIns="45718" bIns="45718" anchor="ctr"/>
          <a:lstStyle/>
          <a:p>
            <a:pPr algn="ctr">
              <a:lnSpc>
                <a:spcPts val="1860"/>
              </a:lnSpc>
              <a:defRPr sz="1800">
                <a:solidFill>
                  <a:srgbClr val="FFFFFF"/>
                </a:solidFill>
                <a:latin typeface="Calibri"/>
                <a:ea typeface="Calibri"/>
                <a:cs typeface="Calibri"/>
                <a:sym typeface="Calibri"/>
              </a:defRPr>
            </a:pPr>
            <a:endParaRPr dirty="0"/>
          </a:p>
        </p:txBody>
      </p:sp>
      <p:sp>
        <p:nvSpPr>
          <p:cNvPr id="1070" name="Slide Number Placeholder 5"/>
          <p:cNvSpPr txBox="1">
            <a:spLocks noGrp="1"/>
          </p:cNvSpPr>
          <p:nvPr>
            <p:ph type="sldNum" sz="quarter" idx="4294967295"/>
          </p:nvPr>
        </p:nvSpPr>
        <p:spPr>
          <a:xfrm>
            <a:off x="11729584" y="6320888"/>
            <a:ext cx="167185" cy="1778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lstStyle>
            <a:lvl1pPr algn="ctr">
              <a:defRPr>
                <a:solidFill>
                  <a:schemeClr val="accent5"/>
                </a:solidFill>
              </a:defRPr>
            </a:lvl1pPr>
          </a:lstStyle>
          <a:p>
            <a:fld id="{86CB4B4D-7CA3-9044-876B-883B54F8677D}" type="slidenum">
              <a:t>6</a:t>
            </a:fld>
            <a:endParaRPr/>
          </a:p>
        </p:txBody>
      </p:sp>
      <p:sp>
        <p:nvSpPr>
          <p:cNvPr id="22" name="Google Shape;116;p3">
            <a:extLst>
              <a:ext uri="{FF2B5EF4-FFF2-40B4-BE49-F238E27FC236}">
                <a16:creationId xmlns:a16="http://schemas.microsoft.com/office/drawing/2014/main" id="{95B817F5-B487-45AE-8A2A-47064E039891}"/>
              </a:ext>
            </a:extLst>
          </p:cNvPr>
          <p:cNvSpPr txBox="1"/>
          <p:nvPr/>
        </p:nvSpPr>
        <p:spPr>
          <a:xfrm>
            <a:off x="64787" y="184696"/>
            <a:ext cx="12191999" cy="954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a:spAutoFit/>
          </a:bodyPr>
          <a:lstStyle/>
          <a:p>
            <a:pPr>
              <a:defRPr sz="2800" b="1">
                <a:solidFill>
                  <a:srgbClr val="0397D6"/>
                </a:solidFill>
                <a:latin typeface="Calibri"/>
                <a:ea typeface="Calibri"/>
                <a:cs typeface="Calibri"/>
                <a:sym typeface="Calibri"/>
              </a:defRPr>
            </a:pPr>
            <a:r>
              <a:rPr lang="en-US" b="0" dirty="0"/>
              <a:t>Each Action Coalition Leadership Team will choose a set of specific actions and accompanying tactics to drive systemic change in its theme</a:t>
            </a:r>
            <a:endParaRPr b="0" dirty="0"/>
          </a:p>
        </p:txBody>
      </p:sp>
      <p:sp>
        <p:nvSpPr>
          <p:cNvPr id="35" name="Rectangle 34">
            <a:extLst>
              <a:ext uri="{FF2B5EF4-FFF2-40B4-BE49-F238E27FC236}">
                <a16:creationId xmlns:a16="http://schemas.microsoft.com/office/drawing/2014/main" id="{8A261500-7E6E-41DC-B390-B16B6C947FFF}"/>
              </a:ext>
            </a:extLst>
          </p:cNvPr>
          <p:cNvSpPr/>
          <p:nvPr/>
        </p:nvSpPr>
        <p:spPr>
          <a:xfrm>
            <a:off x="1774986" y="1218624"/>
            <a:ext cx="6713056" cy="492269"/>
          </a:xfrm>
          <a:prstGeom prst="rect">
            <a:avLst/>
          </a:prstGeom>
          <a:no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defTabSz="844083"/>
            <a:r>
              <a:rPr lang="en-US" sz="1800" b="1" dirty="0">
                <a:solidFill>
                  <a:schemeClr val="bg1"/>
                </a:solidFill>
                <a:latin typeface="Calibri" panose="020F0502020204030204" pitchFamily="34" charset="0"/>
                <a:cs typeface="Calibri" panose="020F0502020204030204" pitchFamily="34" charset="0"/>
              </a:rPr>
              <a:t>Gender-Based Violence</a:t>
            </a:r>
          </a:p>
        </p:txBody>
      </p:sp>
      <p:sp>
        <p:nvSpPr>
          <p:cNvPr id="41" name="Rectangle 40">
            <a:extLst>
              <a:ext uri="{FF2B5EF4-FFF2-40B4-BE49-F238E27FC236}">
                <a16:creationId xmlns:a16="http://schemas.microsoft.com/office/drawing/2014/main" id="{C1933513-6E26-4032-ABD2-8DFC6D78E44B}"/>
              </a:ext>
            </a:extLst>
          </p:cNvPr>
          <p:cNvSpPr/>
          <p:nvPr/>
        </p:nvSpPr>
        <p:spPr>
          <a:xfrm>
            <a:off x="1774986" y="1835101"/>
            <a:ext cx="2116185" cy="537663"/>
          </a:xfrm>
          <a:prstGeom prst="rect">
            <a:avLst/>
          </a:prstGeom>
          <a:solidFill>
            <a:schemeClr val="accent2">
              <a:lumMod val="20000"/>
              <a:lumOff val="80000"/>
            </a:scheme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defTabSz="844083"/>
            <a:r>
              <a:rPr lang="en-US" sz="1800" b="1" spc="300" dirty="0">
                <a:solidFill>
                  <a:schemeClr val="accent2"/>
                </a:solidFill>
                <a:latin typeface="Calibri" panose="020F0502020204030204" pitchFamily="34" charset="0"/>
                <a:cs typeface="Calibri" panose="020F0502020204030204" pitchFamily="34" charset="0"/>
              </a:rPr>
              <a:t>ACTION 1</a:t>
            </a:r>
          </a:p>
        </p:txBody>
      </p:sp>
      <p:sp>
        <p:nvSpPr>
          <p:cNvPr id="46" name="Rectangle 45">
            <a:extLst>
              <a:ext uri="{FF2B5EF4-FFF2-40B4-BE49-F238E27FC236}">
                <a16:creationId xmlns:a16="http://schemas.microsoft.com/office/drawing/2014/main" id="{3195E250-5462-4172-9144-2B18763B38FC}"/>
              </a:ext>
            </a:extLst>
          </p:cNvPr>
          <p:cNvSpPr/>
          <p:nvPr/>
        </p:nvSpPr>
        <p:spPr>
          <a:xfrm>
            <a:off x="4014366" y="1835101"/>
            <a:ext cx="2201543" cy="537663"/>
          </a:xfrm>
          <a:prstGeom prst="rect">
            <a:avLst/>
          </a:prstGeom>
          <a:solidFill>
            <a:schemeClr val="accent2">
              <a:lumMod val="20000"/>
              <a:lumOff val="80000"/>
            </a:scheme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defTabSz="844083"/>
            <a:r>
              <a:rPr lang="en-US" sz="1800" b="1" spc="300" dirty="0">
                <a:solidFill>
                  <a:schemeClr val="accent2"/>
                </a:solidFill>
                <a:latin typeface="Calibri" panose="020F0502020204030204" pitchFamily="34" charset="0"/>
                <a:cs typeface="Calibri" panose="020F0502020204030204" pitchFamily="34" charset="0"/>
              </a:rPr>
              <a:t>ACTION 2</a:t>
            </a:r>
          </a:p>
        </p:txBody>
      </p:sp>
      <p:sp>
        <p:nvSpPr>
          <p:cNvPr id="47" name="Rectangle 46">
            <a:extLst>
              <a:ext uri="{FF2B5EF4-FFF2-40B4-BE49-F238E27FC236}">
                <a16:creationId xmlns:a16="http://schemas.microsoft.com/office/drawing/2014/main" id="{17717A4B-F734-49C2-80BD-4CAEB0BB046B}"/>
              </a:ext>
            </a:extLst>
          </p:cNvPr>
          <p:cNvSpPr/>
          <p:nvPr/>
        </p:nvSpPr>
        <p:spPr>
          <a:xfrm>
            <a:off x="6339105" y="1835101"/>
            <a:ext cx="2162575" cy="537663"/>
          </a:xfrm>
          <a:prstGeom prst="rect">
            <a:avLst/>
          </a:prstGeom>
          <a:solidFill>
            <a:schemeClr val="accent2">
              <a:lumMod val="20000"/>
              <a:lumOff val="80000"/>
            </a:scheme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defTabSz="844083"/>
            <a:r>
              <a:rPr lang="en-US" sz="1800" b="1" spc="300" dirty="0">
                <a:solidFill>
                  <a:schemeClr val="accent2"/>
                </a:solidFill>
                <a:latin typeface="Calibri" panose="020F0502020204030204" pitchFamily="34" charset="0"/>
                <a:cs typeface="Calibri" panose="020F0502020204030204" pitchFamily="34" charset="0"/>
              </a:rPr>
              <a:t>ACTION 3</a:t>
            </a:r>
          </a:p>
        </p:txBody>
      </p:sp>
      <p:sp>
        <p:nvSpPr>
          <p:cNvPr id="55" name="Isosceles Triangle 54">
            <a:extLst>
              <a:ext uri="{FF2B5EF4-FFF2-40B4-BE49-F238E27FC236}">
                <a16:creationId xmlns:a16="http://schemas.microsoft.com/office/drawing/2014/main" id="{9A11B1FC-3D81-4D70-973F-1A81C3227F01}"/>
              </a:ext>
            </a:extLst>
          </p:cNvPr>
          <p:cNvSpPr/>
          <p:nvPr/>
        </p:nvSpPr>
        <p:spPr>
          <a:xfrm rot="10800000">
            <a:off x="5994731" y="5462110"/>
            <a:ext cx="443249" cy="164722"/>
          </a:xfrm>
          <a:prstGeom prst="triangle">
            <a:avLst/>
          </a:prstGeom>
          <a:solidFill>
            <a:schemeClr val="accent5"/>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hangingPunct="1"/>
            <a:endParaRPr lang="en-US" sz="1600" kern="1200" dirty="0" err="1">
              <a:solidFill>
                <a:schemeClr val="bg1"/>
              </a:solidFill>
              <a:latin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CD6AAADE-ED34-4E6E-9387-29BBE917F8E3}"/>
              </a:ext>
            </a:extLst>
          </p:cNvPr>
          <p:cNvSpPr txBox="1"/>
          <p:nvPr/>
        </p:nvSpPr>
        <p:spPr>
          <a:xfrm>
            <a:off x="4111774" y="5631942"/>
            <a:ext cx="4208269"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000" b="1" i="0" u="none" strike="noStrike" cap="none" spc="300" normalizeH="0" baseline="0" dirty="0">
                <a:ln>
                  <a:noFill/>
                </a:ln>
                <a:solidFill>
                  <a:schemeClr val="accent5"/>
                </a:solidFill>
                <a:effectLst/>
                <a:uFillTx/>
                <a:latin typeface="Calibri" panose="020F0502020204030204" pitchFamily="34" charset="0"/>
                <a:cs typeface="Calibri" panose="020F0502020204030204" pitchFamily="34" charset="0"/>
                <a:sym typeface="Helvetica"/>
              </a:rPr>
              <a:t>SYSTEMIC CHANGE</a:t>
            </a:r>
          </a:p>
        </p:txBody>
      </p:sp>
      <p:sp>
        <p:nvSpPr>
          <p:cNvPr id="18" name="TextBox 17">
            <a:extLst>
              <a:ext uri="{FF2B5EF4-FFF2-40B4-BE49-F238E27FC236}">
                <a16:creationId xmlns:a16="http://schemas.microsoft.com/office/drawing/2014/main" id="{4BBB4BF6-6152-4681-9B69-9B594E773059}"/>
              </a:ext>
            </a:extLst>
          </p:cNvPr>
          <p:cNvSpPr txBox="1"/>
          <p:nvPr/>
        </p:nvSpPr>
        <p:spPr bwMode="gray">
          <a:xfrm>
            <a:off x="594815" y="1381064"/>
            <a:ext cx="930326" cy="369904"/>
          </a:xfrm>
          <a:prstGeom prst="rect">
            <a:avLst/>
          </a:prstGeom>
        </p:spPr>
        <p:txBody>
          <a:bodyPr vert="horz" wrap="square" lIns="0" tIns="0" rIns="0" bIns="0" rtlCol="0" anchor="t">
            <a:noAutofit/>
          </a:bodyPr>
          <a:lstStyle/>
          <a:p>
            <a:pPr algn="r">
              <a:spcBef>
                <a:spcPts val="554"/>
              </a:spcBef>
            </a:pPr>
            <a:r>
              <a:rPr lang="en-US" b="1" i="1" dirty="0">
                <a:solidFill>
                  <a:srgbClr val="606060"/>
                </a:solidFill>
                <a:latin typeface="Calibri" panose="020F0502020204030204" pitchFamily="34" charset="0"/>
                <a:cs typeface="Calibri" panose="020F0502020204030204" pitchFamily="34" charset="0"/>
              </a:rPr>
              <a:t>Theme</a:t>
            </a:r>
          </a:p>
        </p:txBody>
      </p:sp>
      <p:sp>
        <p:nvSpPr>
          <p:cNvPr id="19" name="TextBox 18">
            <a:extLst>
              <a:ext uri="{FF2B5EF4-FFF2-40B4-BE49-F238E27FC236}">
                <a16:creationId xmlns:a16="http://schemas.microsoft.com/office/drawing/2014/main" id="{3C7012F3-DDA8-449F-B030-E6DBE5621698}"/>
              </a:ext>
            </a:extLst>
          </p:cNvPr>
          <p:cNvSpPr txBox="1"/>
          <p:nvPr/>
        </p:nvSpPr>
        <p:spPr bwMode="gray">
          <a:xfrm>
            <a:off x="739036" y="1983420"/>
            <a:ext cx="786103" cy="369904"/>
          </a:xfrm>
          <a:prstGeom prst="rect">
            <a:avLst/>
          </a:prstGeom>
        </p:spPr>
        <p:txBody>
          <a:bodyPr vert="horz" wrap="square" lIns="0" tIns="0" rIns="0" bIns="0" rtlCol="0" anchor="t">
            <a:noAutofit/>
          </a:bodyPr>
          <a:lstStyle/>
          <a:p>
            <a:pPr algn="r">
              <a:spcBef>
                <a:spcPts val="554"/>
              </a:spcBef>
            </a:pPr>
            <a:r>
              <a:rPr lang="en-US" b="1" i="1" dirty="0">
                <a:solidFill>
                  <a:srgbClr val="606060"/>
                </a:solidFill>
                <a:latin typeface="Calibri" panose="020F0502020204030204" pitchFamily="34" charset="0"/>
                <a:cs typeface="Calibri" panose="020F0502020204030204" pitchFamily="34" charset="0"/>
              </a:rPr>
              <a:t>Actions</a:t>
            </a:r>
          </a:p>
        </p:txBody>
      </p:sp>
      <p:sp>
        <p:nvSpPr>
          <p:cNvPr id="20" name="TextBox 19">
            <a:extLst>
              <a:ext uri="{FF2B5EF4-FFF2-40B4-BE49-F238E27FC236}">
                <a16:creationId xmlns:a16="http://schemas.microsoft.com/office/drawing/2014/main" id="{3590439E-DF02-4AEC-A3B0-42F294950EE1}"/>
              </a:ext>
            </a:extLst>
          </p:cNvPr>
          <p:cNvSpPr txBox="1"/>
          <p:nvPr/>
        </p:nvSpPr>
        <p:spPr bwMode="gray">
          <a:xfrm>
            <a:off x="594814" y="3667898"/>
            <a:ext cx="930325" cy="369904"/>
          </a:xfrm>
          <a:prstGeom prst="rect">
            <a:avLst/>
          </a:prstGeom>
        </p:spPr>
        <p:txBody>
          <a:bodyPr vert="horz" wrap="square" lIns="0" tIns="0" rIns="0" bIns="0" rtlCol="0" anchor="t">
            <a:noAutofit/>
          </a:bodyPr>
          <a:lstStyle/>
          <a:p>
            <a:pPr algn="r">
              <a:spcBef>
                <a:spcPts val="554"/>
              </a:spcBef>
            </a:pPr>
            <a:r>
              <a:rPr lang="en-US" b="1" i="1" dirty="0">
                <a:solidFill>
                  <a:srgbClr val="606060"/>
                </a:solidFill>
                <a:latin typeface="Calibri" panose="020F0502020204030204" pitchFamily="34" charset="0"/>
                <a:cs typeface="Calibri" panose="020F0502020204030204" pitchFamily="34" charset="0"/>
              </a:rPr>
              <a:t>Tactics</a:t>
            </a:r>
          </a:p>
        </p:txBody>
      </p:sp>
      <p:sp>
        <p:nvSpPr>
          <p:cNvPr id="21" name="TextBox 20">
            <a:extLst>
              <a:ext uri="{FF2B5EF4-FFF2-40B4-BE49-F238E27FC236}">
                <a16:creationId xmlns:a16="http://schemas.microsoft.com/office/drawing/2014/main" id="{B4E2F810-3158-4389-9701-CC01D9F7DF61}"/>
              </a:ext>
            </a:extLst>
          </p:cNvPr>
          <p:cNvSpPr txBox="1"/>
          <p:nvPr/>
        </p:nvSpPr>
        <p:spPr bwMode="gray">
          <a:xfrm>
            <a:off x="8605034" y="1385485"/>
            <a:ext cx="1479492" cy="369332"/>
          </a:xfrm>
          <a:prstGeom prst="rect">
            <a:avLst/>
          </a:prstGeom>
        </p:spPr>
        <p:txBody>
          <a:bodyPr vert="horz" wrap="square" lIns="0" tIns="0" rIns="0" bIns="0" rtlCol="0" anchor="t">
            <a:noAutofit/>
          </a:bodyPr>
          <a:lstStyle/>
          <a:p>
            <a:pPr algn="ctr">
              <a:spcBef>
                <a:spcPts val="554"/>
              </a:spcBef>
            </a:pPr>
            <a:r>
              <a:rPr lang="en-US" b="1" i="1" dirty="0">
                <a:solidFill>
                  <a:srgbClr val="606060"/>
                </a:solidFill>
                <a:latin typeface="Calibri" panose="020F0502020204030204" pitchFamily="34" charset="0"/>
                <a:cs typeface="Calibri" panose="020F0502020204030204" pitchFamily="34" charset="0"/>
              </a:rPr>
              <a:t>Cross-cutting lens</a:t>
            </a:r>
          </a:p>
        </p:txBody>
      </p:sp>
      <p:sp>
        <p:nvSpPr>
          <p:cNvPr id="2" name="Rounded Rectangle 1">
            <a:extLst>
              <a:ext uri="{FF2B5EF4-FFF2-40B4-BE49-F238E27FC236}">
                <a16:creationId xmlns:a16="http://schemas.microsoft.com/office/drawing/2014/main" id="{2914F4FB-0F28-1844-B949-18405574EBF0}"/>
              </a:ext>
            </a:extLst>
          </p:cNvPr>
          <p:cNvSpPr/>
          <p:nvPr/>
        </p:nvSpPr>
        <p:spPr>
          <a:xfrm>
            <a:off x="1774986" y="2484247"/>
            <a:ext cx="6720494" cy="439024"/>
          </a:xfrm>
          <a:prstGeom prst="roundRect">
            <a:avLst>
              <a:gd name="adj" fmla="val 50000"/>
            </a:avLst>
          </a:prstGeom>
          <a:solidFill>
            <a:srgbClr val="D9EAF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latin typeface="+mn-lt"/>
              <a:ea typeface="+mn-ea"/>
              <a:cs typeface="+mn-cs"/>
              <a:sym typeface="Helvetica"/>
            </a:endParaRPr>
          </a:p>
        </p:txBody>
      </p:sp>
      <p:sp>
        <p:nvSpPr>
          <p:cNvPr id="49" name="Rectangle 48">
            <a:extLst>
              <a:ext uri="{FF2B5EF4-FFF2-40B4-BE49-F238E27FC236}">
                <a16:creationId xmlns:a16="http://schemas.microsoft.com/office/drawing/2014/main" id="{C7D9F866-2D7F-4C92-B237-B2F8BC960423}"/>
              </a:ext>
            </a:extLst>
          </p:cNvPr>
          <p:cNvSpPr/>
          <p:nvPr/>
        </p:nvSpPr>
        <p:spPr>
          <a:xfrm>
            <a:off x="1774986" y="2497342"/>
            <a:ext cx="6713056" cy="413391"/>
          </a:xfrm>
          <a:prstGeom prst="rect">
            <a:avLst/>
          </a:prstGeom>
          <a:no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defTabSz="844083"/>
            <a:r>
              <a:rPr lang="en-US" sz="1800" dirty="0">
                <a:solidFill>
                  <a:schemeClr val="accent5"/>
                </a:solidFill>
                <a:latin typeface="Calibri" panose="020F0502020204030204" pitchFamily="34" charset="0"/>
                <a:cs typeface="Calibri" panose="020F0502020204030204" pitchFamily="34" charset="0"/>
              </a:rPr>
              <a:t>Data &amp; Accountability</a:t>
            </a:r>
          </a:p>
        </p:txBody>
      </p:sp>
      <p:sp>
        <p:nvSpPr>
          <p:cNvPr id="50" name="Rectangle 49">
            <a:extLst>
              <a:ext uri="{FF2B5EF4-FFF2-40B4-BE49-F238E27FC236}">
                <a16:creationId xmlns:a16="http://schemas.microsoft.com/office/drawing/2014/main" id="{FD1E66A9-070E-4062-92D1-E532CF37E356}"/>
              </a:ext>
            </a:extLst>
          </p:cNvPr>
          <p:cNvSpPr/>
          <p:nvPr/>
        </p:nvSpPr>
        <p:spPr>
          <a:xfrm>
            <a:off x="1774986" y="3004007"/>
            <a:ext cx="6720494" cy="357894"/>
          </a:xfrm>
          <a:prstGeom prst="rect">
            <a:avLst/>
          </a:prstGeom>
          <a:no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defTabSz="844083"/>
            <a:r>
              <a:rPr lang="en-US" sz="1800" dirty="0">
                <a:solidFill>
                  <a:schemeClr val="accent5"/>
                </a:solidFill>
                <a:latin typeface="Calibri" panose="020F0502020204030204" pitchFamily="34" charset="0"/>
                <a:cs typeface="Calibri" panose="020F0502020204030204" pitchFamily="34" charset="0"/>
              </a:rPr>
              <a:t>Norms</a:t>
            </a:r>
          </a:p>
        </p:txBody>
      </p:sp>
      <p:sp>
        <p:nvSpPr>
          <p:cNvPr id="51" name="Rectangle 50">
            <a:extLst>
              <a:ext uri="{FF2B5EF4-FFF2-40B4-BE49-F238E27FC236}">
                <a16:creationId xmlns:a16="http://schemas.microsoft.com/office/drawing/2014/main" id="{DE5F3FA1-2B9C-4829-A1E7-753E89A0376C}"/>
              </a:ext>
            </a:extLst>
          </p:cNvPr>
          <p:cNvSpPr/>
          <p:nvPr/>
        </p:nvSpPr>
        <p:spPr>
          <a:xfrm>
            <a:off x="1774986" y="3474029"/>
            <a:ext cx="6714326" cy="387738"/>
          </a:xfrm>
          <a:prstGeom prst="rect">
            <a:avLst/>
          </a:prstGeom>
          <a:no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defTabSz="844083"/>
            <a:r>
              <a:rPr lang="en-US" sz="1800" dirty="0">
                <a:solidFill>
                  <a:schemeClr val="accent5"/>
                </a:solidFill>
                <a:latin typeface="Calibri" panose="020F0502020204030204" pitchFamily="34" charset="0"/>
                <a:cs typeface="Calibri" panose="020F0502020204030204" pitchFamily="34" charset="0"/>
              </a:rPr>
              <a:t>Laws &amp; Policy</a:t>
            </a:r>
          </a:p>
        </p:txBody>
      </p:sp>
      <p:sp>
        <p:nvSpPr>
          <p:cNvPr id="53" name="Rectangle 52">
            <a:extLst>
              <a:ext uri="{FF2B5EF4-FFF2-40B4-BE49-F238E27FC236}">
                <a16:creationId xmlns:a16="http://schemas.microsoft.com/office/drawing/2014/main" id="{3E4BFCBD-8B31-4949-85C8-38FE8922E3E6}"/>
              </a:ext>
            </a:extLst>
          </p:cNvPr>
          <p:cNvSpPr/>
          <p:nvPr/>
        </p:nvSpPr>
        <p:spPr>
          <a:xfrm>
            <a:off x="1774986" y="3945614"/>
            <a:ext cx="6714326" cy="408009"/>
          </a:xfrm>
          <a:prstGeom prst="rect">
            <a:avLst/>
          </a:prstGeom>
          <a:no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defTabSz="844083"/>
            <a:r>
              <a:rPr lang="en-US" sz="1800" dirty="0">
                <a:solidFill>
                  <a:schemeClr val="accent5"/>
                </a:solidFill>
                <a:latin typeface="Calibri" panose="020F0502020204030204" pitchFamily="34" charset="0"/>
                <a:cs typeface="Calibri" panose="020F0502020204030204" pitchFamily="34" charset="0"/>
              </a:rPr>
              <a:t>Financing</a:t>
            </a:r>
          </a:p>
        </p:txBody>
      </p:sp>
      <p:sp>
        <p:nvSpPr>
          <p:cNvPr id="54" name="Rectangle 53">
            <a:extLst>
              <a:ext uri="{FF2B5EF4-FFF2-40B4-BE49-F238E27FC236}">
                <a16:creationId xmlns:a16="http://schemas.microsoft.com/office/drawing/2014/main" id="{9C0A48FF-2815-4030-B5B6-4781BDDD4894}"/>
              </a:ext>
            </a:extLst>
          </p:cNvPr>
          <p:cNvSpPr/>
          <p:nvPr/>
        </p:nvSpPr>
        <p:spPr>
          <a:xfrm>
            <a:off x="1774986" y="4938755"/>
            <a:ext cx="6703770" cy="408009"/>
          </a:xfrm>
          <a:prstGeom prst="rect">
            <a:avLst/>
          </a:prstGeom>
          <a:no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defTabSz="844083"/>
            <a:r>
              <a:rPr lang="en-US" sz="1800" dirty="0">
                <a:solidFill>
                  <a:schemeClr val="accent5"/>
                </a:solidFill>
                <a:latin typeface="Calibri" panose="020F0502020204030204" pitchFamily="34" charset="0"/>
                <a:cs typeface="Calibri" panose="020F0502020204030204" pitchFamily="34" charset="0"/>
              </a:rPr>
              <a:t>Service Delivery</a:t>
            </a:r>
          </a:p>
        </p:txBody>
      </p:sp>
      <p:sp>
        <p:nvSpPr>
          <p:cNvPr id="56" name="Rectangle 55">
            <a:extLst>
              <a:ext uri="{FF2B5EF4-FFF2-40B4-BE49-F238E27FC236}">
                <a16:creationId xmlns:a16="http://schemas.microsoft.com/office/drawing/2014/main" id="{CE28F271-E5E1-4815-9E65-2331E5137ABB}"/>
              </a:ext>
            </a:extLst>
          </p:cNvPr>
          <p:cNvSpPr/>
          <p:nvPr/>
        </p:nvSpPr>
        <p:spPr>
          <a:xfrm>
            <a:off x="1774986" y="4456324"/>
            <a:ext cx="6709393" cy="408009"/>
          </a:xfrm>
          <a:prstGeom prst="rect">
            <a:avLst/>
          </a:prstGeom>
          <a:no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defTabSz="844083"/>
            <a:r>
              <a:rPr lang="en-US" sz="1800" dirty="0">
                <a:solidFill>
                  <a:schemeClr val="accent5"/>
                </a:solidFill>
                <a:latin typeface="Calibri" panose="020F0502020204030204" pitchFamily="34" charset="0"/>
                <a:cs typeface="Calibri" panose="020F0502020204030204" pitchFamily="34" charset="0"/>
              </a:rPr>
              <a:t>Education</a:t>
            </a:r>
          </a:p>
        </p:txBody>
      </p:sp>
      <p:cxnSp>
        <p:nvCxnSpPr>
          <p:cNvPr id="4" name="Straight Connector 3">
            <a:extLst>
              <a:ext uri="{FF2B5EF4-FFF2-40B4-BE49-F238E27FC236}">
                <a16:creationId xmlns:a16="http://schemas.microsoft.com/office/drawing/2014/main" id="{36C12AF5-6A30-6343-9D05-E4CFEB26D6D1}"/>
              </a:ext>
            </a:extLst>
          </p:cNvPr>
          <p:cNvCxnSpPr/>
          <p:nvPr/>
        </p:nvCxnSpPr>
        <p:spPr>
          <a:xfrm>
            <a:off x="1701918" y="2484247"/>
            <a:ext cx="0" cy="2862517"/>
          </a:xfrm>
          <a:prstGeom prst="line">
            <a:avLst/>
          </a:prstGeom>
          <a:noFill/>
          <a:ln w="38100" cap="flat">
            <a:solidFill>
              <a:srgbClr val="D9EAF6"/>
            </a:solidFill>
            <a:prstDash val="solid"/>
            <a:round/>
          </a:ln>
          <a:effectLst/>
          <a:sp3d/>
        </p:spPr>
        <p:style>
          <a:lnRef idx="0">
            <a:scrgbClr r="0" g="0" b="0"/>
          </a:lnRef>
          <a:fillRef idx="0">
            <a:scrgbClr r="0" g="0" b="0"/>
          </a:fillRef>
          <a:effectRef idx="0">
            <a:scrgbClr r="0" g="0" b="0"/>
          </a:effectRef>
          <a:fontRef idx="none"/>
        </p:style>
      </p:cxnSp>
      <p:cxnSp>
        <p:nvCxnSpPr>
          <p:cNvPr id="30" name="Straight Connector 29">
            <a:extLst>
              <a:ext uri="{FF2B5EF4-FFF2-40B4-BE49-F238E27FC236}">
                <a16:creationId xmlns:a16="http://schemas.microsoft.com/office/drawing/2014/main" id="{EF7E0FE3-81F0-5344-BC4F-2DC0A46CCA1A}"/>
              </a:ext>
            </a:extLst>
          </p:cNvPr>
          <p:cNvCxnSpPr>
            <a:cxnSpLocks/>
          </p:cNvCxnSpPr>
          <p:nvPr/>
        </p:nvCxnSpPr>
        <p:spPr>
          <a:xfrm>
            <a:off x="1710093" y="1833617"/>
            <a:ext cx="0" cy="530680"/>
          </a:xfrm>
          <a:prstGeom prst="line">
            <a:avLst/>
          </a:prstGeom>
          <a:noFill/>
          <a:ln w="38100" cap="flat">
            <a:solidFill>
              <a:schemeClr val="accent2"/>
            </a:solidFill>
            <a:prstDash val="solid"/>
            <a:round/>
          </a:ln>
          <a:effectLst/>
          <a:sp3d/>
        </p:spPr>
        <p:style>
          <a:lnRef idx="0">
            <a:scrgbClr r="0" g="0" b="0"/>
          </a:lnRef>
          <a:fillRef idx="0">
            <a:scrgbClr r="0" g="0" b="0"/>
          </a:fillRef>
          <a:effectRef idx="0">
            <a:scrgbClr r="0" g="0" b="0"/>
          </a:effectRef>
          <a:fontRef idx="none"/>
        </p:style>
      </p:cxnSp>
      <p:cxnSp>
        <p:nvCxnSpPr>
          <p:cNvPr id="34" name="Straight Connector 33">
            <a:extLst>
              <a:ext uri="{FF2B5EF4-FFF2-40B4-BE49-F238E27FC236}">
                <a16:creationId xmlns:a16="http://schemas.microsoft.com/office/drawing/2014/main" id="{E503CB40-9F63-4A45-89D9-062CEA41F40D}"/>
              </a:ext>
            </a:extLst>
          </p:cNvPr>
          <p:cNvCxnSpPr>
            <a:cxnSpLocks/>
          </p:cNvCxnSpPr>
          <p:nvPr/>
        </p:nvCxnSpPr>
        <p:spPr>
          <a:xfrm>
            <a:off x="1710093" y="1219842"/>
            <a:ext cx="0" cy="530680"/>
          </a:xfrm>
          <a:prstGeom prst="line">
            <a:avLst/>
          </a:prstGeom>
          <a:noFill/>
          <a:ln w="38100" cap="flat">
            <a:solidFill>
              <a:schemeClr val="accent5"/>
            </a:solidFill>
            <a:prstDash val="solid"/>
            <a:round/>
          </a:ln>
          <a:effectLst/>
          <a:sp3d/>
        </p:spPr>
        <p:style>
          <a:lnRef idx="0">
            <a:scrgbClr r="0" g="0" b="0"/>
          </a:lnRef>
          <a:fillRef idx="0">
            <a:scrgbClr r="0" g="0" b="0"/>
          </a:fillRef>
          <a:effectRef idx="0">
            <a:scrgbClr r="0" g="0" b="0"/>
          </a:effectRef>
          <a:fontRef idx="none"/>
        </p:style>
      </p:cxnSp>
      <p:cxnSp>
        <p:nvCxnSpPr>
          <p:cNvPr id="37" name="Straight Connector 36">
            <a:extLst>
              <a:ext uri="{FF2B5EF4-FFF2-40B4-BE49-F238E27FC236}">
                <a16:creationId xmlns:a16="http://schemas.microsoft.com/office/drawing/2014/main" id="{249FB2EE-B0B9-3648-B158-4CFA1E25878D}"/>
              </a:ext>
            </a:extLst>
          </p:cNvPr>
          <p:cNvCxnSpPr>
            <a:cxnSpLocks/>
          </p:cNvCxnSpPr>
          <p:nvPr/>
        </p:nvCxnSpPr>
        <p:spPr>
          <a:xfrm flipH="1">
            <a:off x="1774986" y="5460260"/>
            <a:ext cx="8309540" cy="0"/>
          </a:xfrm>
          <a:prstGeom prst="line">
            <a:avLst/>
          </a:prstGeom>
          <a:noFill/>
          <a:ln w="38100" cap="flat">
            <a:solidFill>
              <a:srgbClr val="4195D0"/>
            </a:solidFill>
            <a:prstDash val="solid"/>
            <a:round/>
          </a:ln>
          <a:effectLst/>
          <a:sp3d/>
        </p:spPr>
        <p:style>
          <a:lnRef idx="0">
            <a:scrgbClr r="0" g="0" b="0"/>
          </a:lnRef>
          <a:fillRef idx="0">
            <a:scrgbClr r="0" g="0" b="0"/>
          </a:fillRef>
          <a:effectRef idx="0">
            <a:scrgbClr r="0" g="0" b="0"/>
          </a:effectRef>
          <a:fontRef idx="none"/>
        </p:style>
      </p:cxnSp>
      <p:cxnSp>
        <p:nvCxnSpPr>
          <p:cNvPr id="42" name="Straight Connector 41">
            <a:extLst>
              <a:ext uri="{FF2B5EF4-FFF2-40B4-BE49-F238E27FC236}">
                <a16:creationId xmlns:a16="http://schemas.microsoft.com/office/drawing/2014/main" id="{AEA36A43-BA04-5F45-92BA-4A7CEEE068AD}"/>
              </a:ext>
            </a:extLst>
          </p:cNvPr>
          <p:cNvCxnSpPr>
            <a:cxnSpLocks/>
          </p:cNvCxnSpPr>
          <p:nvPr/>
        </p:nvCxnSpPr>
        <p:spPr>
          <a:xfrm>
            <a:off x="1647463" y="1833617"/>
            <a:ext cx="0" cy="530680"/>
          </a:xfrm>
          <a:prstGeom prst="line">
            <a:avLst/>
          </a:prstGeom>
          <a:noFill/>
          <a:ln w="38100" cap="flat">
            <a:solidFill>
              <a:schemeClr val="accent2"/>
            </a:solidFill>
            <a:prstDash val="solid"/>
            <a:round/>
          </a:ln>
          <a:effectLst/>
          <a:sp3d/>
        </p:spPr>
        <p:style>
          <a:lnRef idx="0">
            <a:scrgbClr r="0" g="0" b="0"/>
          </a:lnRef>
          <a:fillRef idx="0">
            <a:scrgbClr r="0" g="0" b="0"/>
          </a:fillRef>
          <a:effectRef idx="0">
            <a:scrgbClr r="0" g="0" b="0"/>
          </a:effectRef>
          <a:fontRef idx="none"/>
        </p:style>
      </p:cxnSp>
      <p:cxnSp>
        <p:nvCxnSpPr>
          <p:cNvPr id="43" name="Straight Connector 42">
            <a:extLst>
              <a:ext uri="{FF2B5EF4-FFF2-40B4-BE49-F238E27FC236}">
                <a16:creationId xmlns:a16="http://schemas.microsoft.com/office/drawing/2014/main" id="{63F448B4-1E7E-F24A-BB39-DD493475CA7A}"/>
              </a:ext>
            </a:extLst>
          </p:cNvPr>
          <p:cNvCxnSpPr>
            <a:cxnSpLocks/>
          </p:cNvCxnSpPr>
          <p:nvPr/>
        </p:nvCxnSpPr>
        <p:spPr>
          <a:xfrm>
            <a:off x="1647463" y="1219842"/>
            <a:ext cx="0" cy="530680"/>
          </a:xfrm>
          <a:prstGeom prst="line">
            <a:avLst/>
          </a:prstGeom>
          <a:noFill/>
          <a:ln w="38100" cap="flat">
            <a:solidFill>
              <a:schemeClr val="accent5"/>
            </a:solidFill>
            <a:prstDash val="solid"/>
            <a:round/>
          </a:ln>
          <a:effectLst/>
          <a:sp3d/>
        </p:spPr>
        <p:style>
          <a:lnRef idx="0">
            <a:scrgbClr r="0" g="0" b="0"/>
          </a:lnRef>
          <a:fillRef idx="0">
            <a:scrgbClr r="0" g="0" b="0"/>
          </a:fillRef>
          <a:effectRef idx="0">
            <a:scrgbClr r="0" g="0" b="0"/>
          </a:effectRef>
          <a:fontRef idx="none"/>
        </p:style>
      </p:cxnSp>
      <p:cxnSp>
        <p:nvCxnSpPr>
          <p:cNvPr id="44" name="Straight Connector 43">
            <a:extLst>
              <a:ext uri="{FF2B5EF4-FFF2-40B4-BE49-F238E27FC236}">
                <a16:creationId xmlns:a16="http://schemas.microsoft.com/office/drawing/2014/main" id="{D82D10DD-63B9-0E44-9824-8560A6444253}"/>
              </a:ext>
            </a:extLst>
          </p:cNvPr>
          <p:cNvCxnSpPr/>
          <p:nvPr/>
        </p:nvCxnSpPr>
        <p:spPr>
          <a:xfrm>
            <a:off x="1639288" y="2484247"/>
            <a:ext cx="0" cy="2862517"/>
          </a:xfrm>
          <a:prstGeom prst="line">
            <a:avLst/>
          </a:prstGeom>
          <a:noFill/>
          <a:ln w="38100" cap="flat">
            <a:solidFill>
              <a:srgbClr val="D9EAF6"/>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3425608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136689-FD06-4718-BF43-D7A8A9741A70}"/>
              </a:ext>
            </a:extLst>
          </p:cNvPr>
          <p:cNvSpPr>
            <a:spLocks noGrp="1"/>
          </p:cNvSpPr>
          <p:nvPr>
            <p:ph type="body" idx="1"/>
          </p:nvPr>
        </p:nvSpPr>
        <p:spPr>
          <a:xfrm>
            <a:off x="1066800" y="230765"/>
            <a:ext cx="10058400" cy="584073"/>
          </a:xfrm>
        </p:spPr>
        <p:txBody>
          <a:bodyPr vert="horz" lIns="91440" tIns="45720" rIns="91440" bIns="45720" rtlCol="0" anchor="t">
            <a:normAutofit/>
          </a:bodyPr>
          <a:lstStyle/>
          <a:p>
            <a:pPr algn="ctr"/>
            <a:r>
              <a:rPr lang="en-US" sz="3200" b="1" dirty="0">
                <a:solidFill>
                  <a:schemeClr val="tx1"/>
                </a:solidFill>
                <a:latin typeface="+mj-lt"/>
                <a:ea typeface="Malgun Gothic Semilight"/>
                <a:cs typeface="Malgun Gothic Semilight"/>
              </a:rPr>
              <a:t>Timeline</a:t>
            </a:r>
          </a:p>
        </p:txBody>
      </p:sp>
      <p:sp>
        <p:nvSpPr>
          <p:cNvPr id="6" name="Rectangle 5">
            <a:extLst>
              <a:ext uri="{FF2B5EF4-FFF2-40B4-BE49-F238E27FC236}">
                <a16:creationId xmlns:a16="http://schemas.microsoft.com/office/drawing/2014/main" id="{03B414EA-EDB1-4038-8796-495206F1982E}"/>
              </a:ext>
            </a:extLst>
          </p:cNvPr>
          <p:cNvSpPr/>
          <p:nvPr/>
        </p:nvSpPr>
        <p:spPr>
          <a:xfrm>
            <a:off x="0" y="6380480"/>
            <a:ext cx="12192000" cy="477520"/>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0975891-1589-40B9-B454-78CCA6E853F7}"/>
              </a:ext>
            </a:extLst>
          </p:cNvPr>
          <p:cNvCxnSpPr>
            <a:cxnSpLocks/>
          </p:cNvCxnSpPr>
          <p:nvPr/>
        </p:nvCxnSpPr>
        <p:spPr>
          <a:xfrm>
            <a:off x="1259840" y="5417917"/>
            <a:ext cx="9865360" cy="0"/>
          </a:xfrm>
          <a:prstGeom prst="line">
            <a:avLst/>
          </a:prstGeom>
          <a:ln w="12700">
            <a:solidFill>
              <a:srgbClr val="EF412A">
                <a:alpha val="99000"/>
              </a:srgbClr>
            </a:solidFill>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9B4DF7E8-CAF2-4EB3-B75E-1FB955E6985C}"/>
              </a:ext>
            </a:extLst>
          </p:cNvPr>
          <p:cNvCxnSpPr>
            <a:cxnSpLocks/>
          </p:cNvCxnSpPr>
          <p:nvPr/>
        </p:nvCxnSpPr>
        <p:spPr>
          <a:xfrm>
            <a:off x="746760" y="877571"/>
            <a:ext cx="10698480" cy="25301"/>
          </a:xfrm>
          <a:prstGeom prst="straightConnector1">
            <a:avLst/>
          </a:prstGeom>
          <a:ln w="28575">
            <a:solidFill>
              <a:srgbClr val="009DDC"/>
            </a:solidFill>
            <a:tailEnd type="triangle"/>
          </a:ln>
          <a:effectLst/>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4B960841-4643-475D-9123-156EE25E2E6A}"/>
              </a:ext>
            </a:extLst>
          </p:cNvPr>
          <p:cNvSpPr/>
          <p:nvPr/>
        </p:nvSpPr>
        <p:spPr>
          <a:xfrm>
            <a:off x="1622974" y="808991"/>
            <a:ext cx="137160" cy="137160"/>
          </a:xfrm>
          <a:prstGeom prst="ellipse">
            <a:avLst/>
          </a:prstGeom>
          <a:solidFill>
            <a:schemeClr val="tx2"/>
          </a:solidFill>
          <a:ln w="19050">
            <a:solidFill>
              <a:schemeClr val="tx1"/>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err="1">
              <a:ln>
                <a:noFill/>
              </a:ln>
              <a:solidFill>
                <a:srgbClr val="606060"/>
              </a:solidFill>
              <a:effectLst/>
              <a:uLnTx/>
              <a:uFillTx/>
              <a:ea typeface="+mn-ea"/>
              <a:cs typeface="Arial" panose="020B0604020202020204" pitchFamily="34" charset="0"/>
              <a:sym typeface="Arial"/>
            </a:endParaRPr>
          </a:p>
        </p:txBody>
      </p:sp>
      <p:sp>
        <p:nvSpPr>
          <p:cNvPr id="12" name="Oval 11">
            <a:extLst>
              <a:ext uri="{FF2B5EF4-FFF2-40B4-BE49-F238E27FC236}">
                <a16:creationId xmlns:a16="http://schemas.microsoft.com/office/drawing/2014/main" id="{B7E6F08C-6320-456E-91FE-840514D81F48}"/>
              </a:ext>
            </a:extLst>
          </p:cNvPr>
          <p:cNvSpPr/>
          <p:nvPr/>
        </p:nvSpPr>
        <p:spPr>
          <a:xfrm>
            <a:off x="3596468" y="803421"/>
            <a:ext cx="137160" cy="137160"/>
          </a:xfrm>
          <a:prstGeom prst="ellipse">
            <a:avLst/>
          </a:prstGeom>
          <a:solidFill>
            <a:schemeClr val="tx2"/>
          </a:solidFill>
          <a:ln w="19050">
            <a:solidFill>
              <a:schemeClr val="tx1"/>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err="1">
              <a:ln>
                <a:noFill/>
              </a:ln>
              <a:solidFill>
                <a:srgbClr val="606060"/>
              </a:solidFill>
              <a:effectLst/>
              <a:uLnTx/>
              <a:uFillTx/>
              <a:ea typeface="+mn-ea"/>
              <a:cs typeface="Arial" panose="020B0604020202020204" pitchFamily="34" charset="0"/>
              <a:sym typeface="Arial"/>
            </a:endParaRPr>
          </a:p>
        </p:txBody>
      </p:sp>
      <p:sp>
        <p:nvSpPr>
          <p:cNvPr id="13" name="Oval 12">
            <a:extLst>
              <a:ext uri="{FF2B5EF4-FFF2-40B4-BE49-F238E27FC236}">
                <a16:creationId xmlns:a16="http://schemas.microsoft.com/office/drawing/2014/main" id="{FE728FF5-7472-416A-BD06-22BAC7793C75}"/>
              </a:ext>
            </a:extLst>
          </p:cNvPr>
          <p:cNvSpPr/>
          <p:nvPr/>
        </p:nvSpPr>
        <p:spPr>
          <a:xfrm>
            <a:off x="5368118" y="803421"/>
            <a:ext cx="137160" cy="137160"/>
          </a:xfrm>
          <a:prstGeom prst="ellipse">
            <a:avLst/>
          </a:prstGeom>
          <a:solidFill>
            <a:schemeClr val="tx2"/>
          </a:solidFill>
          <a:ln w="19050">
            <a:solidFill>
              <a:schemeClr val="tx1"/>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err="1">
              <a:ln>
                <a:noFill/>
              </a:ln>
              <a:solidFill>
                <a:srgbClr val="606060"/>
              </a:solidFill>
              <a:effectLst/>
              <a:uLnTx/>
              <a:uFillTx/>
              <a:ea typeface="+mn-ea"/>
              <a:cs typeface="Arial" panose="020B0604020202020204" pitchFamily="34" charset="0"/>
              <a:sym typeface="Arial"/>
            </a:endParaRPr>
          </a:p>
        </p:txBody>
      </p:sp>
      <p:sp>
        <p:nvSpPr>
          <p:cNvPr id="14" name="Rectangle 13">
            <a:extLst>
              <a:ext uri="{FF2B5EF4-FFF2-40B4-BE49-F238E27FC236}">
                <a16:creationId xmlns:a16="http://schemas.microsoft.com/office/drawing/2014/main" id="{C602BA31-BD36-4386-A2EA-79908AA26AF3}"/>
              </a:ext>
            </a:extLst>
          </p:cNvPr>
          <p:cNvSpPr/>
          <p:nvPr/>
        </p:nvSpPr>
        <p:spPr>
          <a:xfrm>
            <a:off x="941705" y="1071395"/>
            <a:ext cx="1508760" cy="484632"/>
          </a:xfrm>
          <a:prstGeom prst="rect">
            <a:avLst/>
          </a:prstGeom>
          <a:solidFill>
            <a:srgbClr val="EF412A"/>
          </a:solidFill>
          <a:ln w="9525">
            <a:no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400" b="1" i="0" u="none" strike="noStrike" kern="1200" cap="none" spc="0" normalizeH="0" baseline="0" noProof="0">
                <a:ln>
                  <a:noFill/>
                </a:ln>
                <a:solidFill>
                  <a:prstClr val="white"/>
                </a:solidFill>
                <a:effectLst/>
                <a:uLnTx/>
                <a:uFillTx/>
                <a:ea typeface="Malgun Gothic Semilight" panose="020B0502040204020203" pitchFamily="34" charset="-128"/>
                <a:cs typeface="Malgun Gothic Semilight" panose="020B0502040204020203" pitchFamily="34" charset="-128"/>
                <a:sym typeface="Arial"/>
              </a:rPr>
              <a:t>April-May 2020</a:t>
            </a:r>
          </a:p>
        </p:txBody>
      </p:sp>
      <p:sp>
        <p:nvSpPr>
          <p:cNvPr id="15" name="TextBox 14">
            <a:extLst>
              <a:ext uri="{FF2B5EF4-FFF2-40B4-BE49-F238E27FC236}">
                <a16:creationId xmlns:a16="http://schemas.microsoft.com/office/drawing/2014/main" id="{A2773FF0-0627-4B71-99C6-106FDF682990}"/>
              </a:ext>
            </a:extLst>
          </p:cNvPr>
          <p:cNvSpPr txBox="1"/>
          <p:nvPr/>
        </p:nvSpPr>
        <p:spPr bwMode="gray">
          <a:xfrm>
            <a:off x="847069" y="1632059"/>
            <a:ext cx="1563370" cy="3350511"/>
          </a:xfrm>
          <a:prstGeom prst="rect">
            <a:avLst/>
          </a:prstGeom>
        </p:spPr>
        <p:txBody>
          <a:bodyPr vert="horz" wrap="square" lIns="0" tIns="0" rIns="0" bIns="0" rtlCol="0" anchor="t">
            <a:noAutofit/>
          </a:bodyPr>
          <a:lstStyle/>
          <a:p>
            <a:pPr marR="0" lvl="0" algn="ctr" defTabSz="1072866" rtl="0" eaLnBrk="1" fontAlgn="auto" latinLnBrk="0" hangingPunct="1">
              <a:lnSpc>
                <a:spcPct val="100000"/>
              </a:lnSpc>
              <a:spcBef>
                <a:spcPts val="300"/>
              </a:spcBef>
              <a:spcAft>
                <a:spcPts val="0"/>
              </a:spcAft>
              <a:buClrTx/>
              <a:buSzTx/>
              <a:tabLst/>
              <a:defRPr/>
            </a:pPr>
            <a:r>
              <a:rPr lang="en-US" sz="1300" b="1" dirty="0">
                <a:ea typeface="Malgun Gothic Semilight"/>
                <a:cs typeface="Malgun Gothic Semilight"/>
                <a:sym typeface="Arial"/>
              </a:rPr>
              <a:t>Reset GEF strategies in light of COVID-19</a:t>
            </a:r>
          </a:p>
          <a:p>
            <a:pPr marR="0" lvl="0" algn="ctr" defTabSz="1072866" rtl="0" eaLnBrk="1" fontAlgn="auto" latinLnBrk="0" hangingPunct="1">
              <a:lnSpc>
                <a:spcPct val="100000"/>
              </a:lnSpc>
              <a:spcBef>
                <a:spcPts val="300"/>
              </a:spcBef>
              <a:spcAft>
                <a:spcPts val="0"/>
              </a:spcAft>
              <a:buClrTx/>
              <a:buSzTx/>
              <a:tabLst/>
              <a:defRPr/>
            </a:pPr>
            <a:endParaRPr lang="en-US" sz="1300" dirty="0">
              <a:ea typeface="Malgun Gothic Semilight" panose="020B0502040204020203" pitchFamily="34" charset="-128"/>
              <a:cs typeface="Malgun Gothic Semilight" panose="020B0502040204020203" pitchFamily="34" charset="-128"/>
              <a:sym typeface="Arial"/>
            </a:endParaRPr>
          </a:p>
          <a:p>
            <a:pPr algn="ctr" defTabSz="1072866">
              <a:spcBef>
                <a:spcPts val="300"/>
              </a:spcBef>
              <a:defRPr/>
            </a:pPr>
            <a:r>
              <a:rPr lang="en-US" sz="1300" dirty="0">
                <a:ea typeface="Malgun Gothic Semilight"/>
                <a:cs typeface="Malgun Gothic Semilight"/>
                <a:sym typeface="Arial"/>
              </a:rPr>
              <a:t>Build an engagement plan, stakeholder mapping and communications strategy </a:t>
            </a:r>
            <a:endParaRPr lang="en-US" sz="1300" dirty="0">
              <a:ea typeface="Malgun Gothic Semilight" panose="020B0502040204020203" pitchFamily="34" charset="-128"/>
              <a:cs typeface="Malgun Gothic Semilight" panose="020B0502040204020203" pitchFamily="34" charset="-128"/>
            </a:endParaRPr>
          </a:p>
          <a:p>
            <a:pPr marR="0" lvl="0" algn="ctr" defTabSz="1072866" rtl="0" eaLnBrk="1" fontAlgn="auto" latinLnBrk="0" hangingPunct="1">
              <a:lnSpc>
                <a:spcPct val="100000"/>
              </a:lnSpc>
              <a:spcBef>
                <a:spcPts val="300"/>
              </a:spcBef>
              <a:spcAft>
                <a:spcPts val="0"/>
              </a:spcAft>
              <a:buClrTx/>
              <a:buSzTx/>
              <a:tabLst/>
              <a:defRPr/>
            </a:pPr>
            <a:endParaRPr kumimoji="0" lang="en-US" sz="1300" b="0" i="0" u="none" strike="noStrike" kern="1200" cap="none" spc="0" normalizeH="0" baseline="0" noProof="0" dirty="0">
              <a:ln>
                <a:noFill/>
              </a:ln>
              <a:effectLst/>
              <a:uLnTx/>
              <a:uFillTx/>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endParaRPr lang="en-US" sz="1300" dirty="0">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endParaRPr lang="en-US" sz="1300" dirty="0">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endParaRPr kumimoji="0" lang="en-US" sz="1300" b="0" i="0" u="none" strike="noStrike" kern="1200" cap="none" spc="0" normalizeH="0" baseline="0" noProof="0" dirty="0">
              <a:ln>
                <a:noFill/>
              </a:ln>
              <a:effectLst/>
              <a:uLnTx/>
              <a:uFillTx/>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endParaRPr lang="en-US" sz="1300" dirty="0">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endParaRPr kumimoji="0" lang="en-US" sz="1300" b="0" i="0" u="none" strike="noStrike" kern="1200" cap="none" spc="0" normalizeH="0" baseline="0" noProof="0" dirty="0">
              <a:ln>
                <a:noFill/>
              </a:ln>
              <a:effectLst/>
              <a:uLnTx/>
              <a:uFillTx/>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endParaRPr kumimoji="0" lang="en-US" sz="1300" b="0" i="0" u="none" strike="noStrike" kern="1200" cap="none" spc="0" normalizeH="0" baseline="0" noProof="0" dirty="0">
              <a:ln>
                <a:noFill/>
              </a:ln>
              <a:effectLst/>
              <a:uLnTx/>
              <a:uFillTx/>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endParaRPr kumimoji="0" lang="en-US" sz="1300" b="0" i="0" u="none" strike="noStrike" kern="1200" cap="none" spc="0" normalizeH="0" baseline="0" noProof="0" dirty="0">
              <a:ln>
                <a:noFill/>
              </a:ln>
              <a:effectLst/>
              <a:uLnTx/>
              <a:uFillTx/>
              <a:ea typeface="Malgun Gothic Semilight" panose="020B0502040204020203" pitchFamily="34" charset="-128"/>
              <a:cs typeface="Malgun Gothic Semilight" panose="020B0502040204020203" pitchFamily="34" charset="-128"/>
              <a:sym typeface="Arial"/>
            </a:endParaRPr>
          </a:p>
          <a:p>
            <a:pPr marL="118745" marR="0" lvl="0" indent="-118745" algn="ctr" defTabSz="1072866"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1300" b="0" i="0" u="none" strike="noStrike" kern="1200" cap="none" spc="0" normalizeH="0" baseline="0" noProof="0" dirty="0">
              <a:ln>
                <a:noFill/>
              </a:ln>
              <a:effectLst/>
              <a:uLnTx/>
              <a:uFillTx/>
              <a:ea typeface="Malgun Gothic Semilight" panose="020B0502040204020203" pitchFamily="34" charset="-128"/>
              <a:cs typeface="Malgun Gothic Semilight" panose="020B0502040204020203" pitchFamily="34" charset="-128"/>
            </a:endParaRPr>
          </a:p>
        </p:txBody>
      </p:sp>
      <p:sp>
        <p:nvSpPr>
          <p:cNvPr id="16" name="Rectangle 15">
            <a:extLst>
              <a:ext uri="{FF2B5EF4-FFF2-40B4-BE49-F238E27FC236}">
                <a16:creationId xmlns:a16="http://schemas.microsoft.com/office/drawing/2014/main" id="{606B839C-751B-44A9-ABF4-43CF4397424A}"/>
              </a:ext>
            </a:extLst>
          </p:cNvPr>
          <p:cNvSpPr/>
          <p:nvPr/>
        </p:nvSpPr>
        <p:spPr>
          <a:xfrm>
            <a:off x="2842088" y="1077040"/>
            <a:ext cx="1508760" cy="484632"/>
          </a:xfrm>
          <a:prstGeom prst="rect">
            <a:avLst/>
          </a:prstGeom>
          <a:solidFill>
            <a:srgbClr val="EF412A"/>
          </a:solidFill>
          <a:ln w="9525">
            <a:no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sz="1400" b="1">
                <a:solidFill>
                  <a:prstClr val="white"/>
                </a:solidFill>
                <a:ea typeface="Malgun Gothic Semilight" panose="020B0502040204020203" pitchFamily="34" charset="-128"/>
                <a:cs typeface="Malgun Gothic Semilight" panose="020B0502040204020203" pitchFamily="34" charset="-128"/>
                <a:sym typeface="Arial"/>
              </a:rPr>
              <a:t>June-Aug</a:t>
            </a:r>
            <a:r>
              <a:rPr kumimoji="0" lang="en-US" sz="1400" b="1" i="0" u="none" strike="noStrike" kern="1200" cap="none" spc="0" normalizeH="0" baseline="0" noProof="0">
                <a:ln>
                  <a:noFill/>
                </a:ln>
                <a:solidFill>
                  <a:prstClr val="white"/>
                </a:solidFill>
                <a:effectLst/>
                <a:uLnTx/>
                <a:uFillTx/>
                <a:ea typeface="Malgun Gothic Semilight" panose="020B0502040204020203" pitchFamily="34" charset="-128"/>
                <a:cs typeface="Malgun Gothic Semilight" panose="020B0502040204020203" pitchFamily="34" charset="-128"/>
                <a:sym typeface="Arial"/>
              </a:rPr>
              <a:t> 2020</a:t>
            </a:r>
          </a:p>
        </p:txBody>
      </p:sp>
      <p:sp>
        <p:nvSpPr>
          <p:cNvPr id="17" name="TextBox 16">
            <a:extLst>
              <a:ext uri="{FF2B5EF4-FFF2-40B4-BE49-F238E27FC236}">
                <a16:creationId xmlns:a16="http://schemas.microsoft.com/office/drawing/2014/main" id="{AD8BB125-1054-4BA4-A84B-A170B285346E}"/>
              </a:ext>
            </a:extLst>
          </p:cNvPr>
          <p:cNvSpPr txBox="1"/>
          <p:nvPr/>
        </p:nvSpPr>
        <p:spPr bwMode="gray">
          <a:xfrm>
            <a:off x="2579630" y="1629527"/>
            <a:ext cx="1863483" cy="3709562"/>
          </a:xfrm>
          <a:prstGeom prst="rect">
            <a:avLst/>
          </a:prstGeom>
        </p:spPr>
        <p:txBody>
          <a:bodyPr vert="horz" wrap="square" lIns="0" tIns="0" rIns="0" bIns="0" rtlCol="0" anchor="t">
            <a:noAutofit/>
          </a:bodyPr>
          <a:lstStyle/>
          <a:p>
            <a:pPr marR="0" lvl="0" algn="ctr" defTabSz="1072866" rtl="0" eaLnBrk="1" fontAlgn="auto" latinLnBrk="0" hangingPunct="1">
              <a:lnSpc>
                <a:spcPct val="100000"/>
              </a:lnSpc>
              <a:spcBef>
                <a:spcPts val="300"/>
              </a:spcBef>
              <a:spcAft>
                <a:spcPts val="0"/>
              </a:spcAft>
              <a:buClrTx/>
              <a:buSzTx/>
              <a:tabLst/>
              <a:defRPr/>
            </a:pPr>
            <a:r>
              <a:rPr lang="en-US" sz="1300" b="1" dirty="0">
                <a:ea typeface="Malgun Gothic Semilight"/>
                <a:cs typeface="Malgun Gothic Semilight"/>
                <a:sym typeface="Arial"/>
              </a:rPr>
              <a:t>Engage &amp; Collaborate</a:t>
            </a:r>
          </a:p>
          <a:p>
            <a:pPr marR="0" lvl="0" algn="ctr" defTabSz="1072866" rtl="0" eaLnBrk="1" fontAlgn="auto" latinLnBrk="0" hangingPunct="1">
              <a:lnSpc>
                <a:spcPct val="100000"/>
              </a:lnSpc>
              <a:spcBef>
                <a:spcPts val="300"/>
              </a:spcBef>
              <a:spcAft>
                <a:spcPts val="0"/>
              </a:spcAft>
              <a:buClrTx/>
              <a:buSzTx/>
              <a:tabLst/>
              <a:defRPr/>
            </a:pPr>
            <a:endParaRPr lang="en-US" sz="1300" dirty="0">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r>
              <a:rPr lang="en-US" sz="1300" dirty="0">
                <a:solidFill>
                  <a:srgbClr val="FF0000"/>
                </a:solidFill>
                <a:ea typeface="Malgun Gothic Semilight"/>
                <a:cs typeface="Malgun Gothic Semilight"/>
                <a:sym typeface="Arial"/>
              </a:rPr>
              <a:t>Launch public conversations </a:t>
            </a:r>
            <a:r>
              <a:rPr lang="en-US" sz="1300" dirty="0">
                <a:ea typeface="Malgun Gothic Semilight"/>
                <a:cs typeface="Malgun Gothic Semilight"/>
                <a:sym typeface="Arial"/>
              </a:rPr>
              <a:t>- key online collaborative space esp. with CSOs</a:t>
            </a:r>
            <a:endParaRPr lang="en-US" sz="1300" dirty="0">
              <a:ea typeface="Malgun Gothic Semilight"/>
              <a:cs typeface="Malgun Gothic Semilight"/>
            </a:endParaRPr>
          </a:p>
          <a:p>
            <a:pPr algn="ctr" defTabSz="1072866">
              <a:spcBef>
                <a:spcPts val="300"/>
              </a:spcBef>
              <a:defRPr/>
            </a:pPr>
            <a:endParaRPr lang="en-US" sz="1300" dirty="0">
              <a:highlight>
                <a:srgbClr val="FFFF00"/>
              </a:highlight>
              <a:ea typeface="+mn-lt"/>
              <a:cs typeface="+mn-lt"/>
            </a:endParaRPr>
          </a:p>
          <a:p>
            <a:pPr algn="ctr" defTabSz="1072866">
              <a:spcBef>
                <a:spcPts val="300"/>
              </a:spcBef>
              <a:defRPr/>
            </a:pPr>
            <a:endParaRPr lang="en-US" sz="1300" dirty="0">
              <a:highlight>
                <a:srgbClr val="FFFF00"/>
              </a:highlight>
              <a:ea typeface="+mn-lt"/>
              <a:cs typeface="+mn-lt"/>
            </a:endParaRPr>
          </a:p>
          <a:p>
            <a:pPr algn="ctr" defTabSz="1072866">
              <a:spcBef>
                <a:spcPts val="300"/>
              </a:spcBef>
              <a:defRPr/>
            </a:pPr>
            <a:r>
              <a:rPr lang="en-US" sz="1300" b="1" dirty="0">
                <a:ea typeface="Malgun Gothic Semilight"/>
                <a:cs typeface="Malgun Gothic Semilight"/>
              </a:rPr>
              <a:t>Key Engagements: </a:t>
            </a:r>
            <a:br>
              <a:rPr lang="en-US" sz="1300" b="1" dirty="0">
                <a:ea typeface="Malgun Gothic Semilight"/>
                <a:cs typeface="Malgun Gothic Semilight"/>
              </a:rPr>
            </a:br>
            <a:r>
              <a:rPr lang="en-US" sz="1300" dirty="0">
                <a:ea typeface="Malgun Gothic Semilight"/>
                <a:cs typeface="Malgun Gothic Semilight"/>
              </a:rPr>
              <a:t>Curated Discussions begin</a:t>
            </a:r>
            <a:endParaRPr lang="en-US" sz="1300" dirty="0">
              <a:ea typeface="Malgun Gothic Semilight" panose="020B0502040204020203" pitchFamily="34" charset="-128"/>
              <a:cs typeface="Calibri"/>
            </a:endParaRPr>
          </a:p>
          <a:p>
            <a:pPr algn="ctr" defTabSz="1072866">
              <a:spcBef>
                <a:spcPts val="300"/>
              </a:spcBef>
              <a:defRPr/>
            </a:pPr>
            <a:endParaRPr lang="en-US" sz="1300" dirty="0">
              <a:ea typeface="Malgun Gothic Semilight"/>
              <a:cs typeface="Malgun Gothic Semilight"/>
              <a:sym typeface="Arial"/>
            </a:endParaRPr>
          </a:p>
          <a:p>
            <a:pPr algn="ctr" defTabSz="1072866">
              <a:spcBef>
                <a:spcPts val="300"/>
              </a:spcBef>
              <a:defRPr/>
            </a:pPr>
            <a:endParaRPr lang="en-US" sz="1300" dirty="0">
              <a:ea typeface="Malgun Gothic Semilight"/>
              <a:cs typeface="Malgun Gothic Semilight"/>
              <a:sym typeface="Arial"/>
            </a:endParaRPr>
          </a:p>
          <a:p>
            <a:pPr algn="ctr" defTabSz="1072866">
              <a:spcBef>
                <a:spcPts val="300"/>
              </a:spcBef>
              <a:defRPr/>
            </a:pPr>
            <a:endParaRPr lang="en-US" sz="1300" dirty="0">
              <a:ea typeface="Malgun Gothic Semilight"/>
              <a:cs typeface="Malgun Gothic Semilight"/>
              <a:sym typeface="Arial"/>
            </a:endParaRPr>
          </a:p>
          <a:p>
            <a:pPr algn="ctr" defTabSz="1072866">
              <a:spcBef>
                <a:spcPts val="300"/>
              </a:spcBef>
              <a:defRPr/>
            </a:pPr>
            <a:r>
              <a:rPr lang="en-US" sz="1300" b="1" dirty="0">
                <a:solidFill>
                  <a:srgbClr val="7030A0"/>
                </a:solidFill>
                <a:ea typeface="Malgun Gothic Semilight"/>
                <a:cs typeface="Malgun Gothic Semilight"/>
                <a:sym typeface="Arial"/>
              </a:rPr>
              <a:t>Key events:</a:t>
            </a:r>
            <a:r>
              <a:rPr lang="en-US" sz="1300" dirty="0">
                <a:solidFill>
                  <a:srgbClr val="7030A0"/>
                </a:solidFill>
                <a:ea typeface="Malgun Gothic Semilight"/>
                <a:cs typeface="Malgun Gothic Semilight"/>
                <a:sym typeface="Arial"/>
              </a:rPr>
              <a:t> Virtual HLPF on SD, 7-16 July,  CSW64, Youth Day Celebrations (12 Aug)</a:t>
            </a:r>
            <a:endParaRPr lang="en-US" sz="1300" b="0" i="0" u="none" strike="noStrike" kern="1200" cap="none" spc="0" normalizeH="0" baseline="0" noProof="0" dirty="0">
              <a:ln>
                <a:noFill/>
              </a:ln>
              <a:solidFill>
                <a:srgbClr val="7030A0"/>
              </a:solidFill>
              <a:effectLst/>
              <a:uLnTx/>
              <a:uFillTx/>
              <a:ea typeface="Malgun Gothic Semilight" panose="020B0502040204020203" pitchFamily="34" charset="-128"/>
              <a:cs typeface="Malgun Gothic Semilight" panose="020B0502040204020203" pitchFamily="34" charset="-128"/>
            </a:endParaRPr>
          </a:p>
          <a:p>
            <a:pPr marR="0" lvl="0" algn="ctr" defTabSz="1072866" rtl="0" eaLnBrk="1" fontAlgn="auto" latinLnBrk="0" hangingPunct="1">
              <a:lnSpc>
                <a:spcPct val="100000"/>
              </a:lnSpc>
              <a:spcBef>
                <a:spcPts val="300"/>
              </a:spcBef>
              <a:spcAft>
                <a:spcPts val="0"/>
              </a:spcAft>
              <a:buClrTx/>
              <a:buSzTx/>
              <a:tabLst/>
              <a:defRPr/>
            </a:pPr>
            <a:endParaRPr lang="en-US" sz="1300" dirty="0">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endParaRPr kumimoji="0" lang="en-US" sz="1300" b="0" i="0" u="none" strike="noStrike" kern="1200" cap="none" spc="0" normalizeH="0" baseline="0" noProof="0" dirty="0">
              <a:ln>
                <a:noFill/>
              </a:ln>
              <a:effectLst/>
              <a:uLnTx/>
              <a:uFillTx/>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endParaRPr kumimoji="0" lang="en-US" sz="1300" b="0" i="0" u="none" strike="noStrike" kern="1200" cap="none" spc="0" normalizeH="0" baseline="0" noProof="0" dirty="0">
              <a:ln>
                <a:noFill/>
              </a:ln>
              <a:effectLst/>
              <a:uLnTx/>
              <a:uFillTx/>
              <a:ea typeface="Malgun Gothic Semilight" panose="020B0502040204020203" pitchFamily="34" charset="-128"/>
              <a:cs typeface="Malgun Gothic Semilight" panose="020B0502040204020203" pitchFamily="34" charset="-128"/>
              <a:sym typeface="Arial"/>
            </a:endParaRPr>
          </a:p>
          <a:p>
            <a:pPr marL="118745" marR="0" lvl="0" indent="-118745" algn="ctr" defTabSz="1072866"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1300" b="0" i="0" u="none" strike="noStrike" kern="1200" cap="none" spc="0" normalizeH="0" baseline="0" noProof="0" dirty="0">
              <a:ln>
                <a:noFill/>
              </a:ln>
              <a:effectLst/>
              <a:uLnTx/>
              <a:uFillTx/>
              <a:ea typeface="Malgun Gothic Semilight" panose="020B0502040204020203" pitchFamily="34" charset="-128"/>
              <a:cs typeface="Malgun Gothic Semilight" panose="020B0502040204020203" pitchFamily="34" charset="-128"/>
            </a:endParaRPr>
          </a:p>
        </p:txBody>
      </p:sp>
      <p:sp>
        <p:nvSpPr>
          <p:cNvPr id="18" name="Rectangle 17">
            <a:extLst>
              <a:ext uri="{FF2B5EF4-FFF2-40B4-BE49-F238E27FC236}">
                <a16:creationId xmlns:a16="http://schemas.microsoft.com/office/drawing/2014/main" id="{7A97712A-4B25-41B5-8CD3-3306A7C240EC}"/>
              </a:ext>
            </a:extLst>
          </p:cNvPr>
          <p:cNvSpPr/>
          <p:nvPr/>
        </p:nvSpPr>
        <p:spPr>
          <a:xfrm>
            <a:off x="4587240" y="1077040"/>
            <a:ext cx="1508760" cy="484632"/>
          </a:xfrm>
          <a:prstGeom prst="rect">
            <a:avLst/>
          </a:prstGeom>
          <a:solidFill>
            <a:srgbClr val="EF412A"/>
          </a:solidFill>
          <a:ln w="9525">
            <a:no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sz="1400" b="1">
                <a:solidFill>
                  <a:prstClr val="white"/>
                </a:solidFill>
                <a:ea typeface="Malgun Gothic Semilight" panose="020B0502040204020203" pitchFamily="34" charset="-128"/>
                <a:cs typeface="Malgun Gothic Semilight" panose="020B0502040204020203" pitchFamily="34" charset="-128"/>
                <a:sym typeface="Arial"/>
              </a:rPr>
              <a:t>Sept-Dec</a:t>
            </a:r>
            <a:r>
              <a:rPr kumimoji="0" lang="en-US" sz="1400" b="1" i="0" u="none" strike="noStrike" kern="1200" cap="none" spc="0" normalizeH="0" baseline="0" noProof="0">
                <a:ln>
                  <a:noFill/>
                </a:ln>
                <a:solidFill>
                  <a:prstClr val="white"/>
                </a:solidFill>
                <a:effectLst/>
                <a:uLnTx/>
                <a:uFillTx/>
                <a:ea typeface="Malgun Gothic Semilight" panose="020B0502040204020203" pitchFamily="34" charset="-128"/>
                <a:cs typeface="Malgun Gothic Semilight" panose="020B0502040204020203" pitchFamily="34" charset="-128"/>
                <a:sym typeface="Arial"/>
              </a:rPr>
              <a:t> 2020</a:t>
            </a:r>
          </a:p>
        </p:txBody>
      </p:sp>
      <p:sp>
        <p:nvSpPr>
          <p:cNvPr id="19" name="TextBox 18">
            <a:extLst>
              <a:ext uri="{FF2B5EF4-FFF2-40B4-BE49-F238E27FC236}">
                <a16:creationId xmlns:a16="http://schemas.microsoft.com/office/drawing/2014/main" id="{CD288DBB-8447-449F-BBDB-98AC54A1F19D}"/>
              </a:ext>
            </a:extLst>
          </p:cNvPr>
          <p:cNvSpPr txBox="1"/>
          <p:nvPr/>
        </p:nvSpPr>
        <p:spPr bwMode="gray">
          <a:xfrm>
            <a:off x="4419450" y="1629529"/>
            <a:ext cx="1975720" cy="3953103"/>
          </a:xfrm>
          <a:prstGeom prst="rect">
            <a:avLst/>
          </a:prstGeom>
        </p:spPr>
        <p:txBody>
          <a:bodyPr vert="horz" wrap="square" lIns="0" tIns="0" rIns="0" bIns="0" rtlCol="0" anchor="t">
            <a:noAutofit/>
          </a:bodyPr>
          <a:lstStyle/>
          <a:p>
            <a:pPr algn="ctr" defTabSz="1072866">
              <a:spcBef>
                <a:spcPts val="300"/>
              </a:spcBef>
              <a:defRPr/>
            </a:pPr>
            <a:r>
              <a:rPr lang="en-US" sz="1300" b="1" dirty="0">
                <a:ea typeface="Malgun Gothic Semilight"/>
                <a:cs typeface="Malgun Gothic Semilight"/>
                <a:sym typeface="Arial"/>
              </a:rPr>
              <a:t>Energize, Build &amp; Prepare </a:t>
            </a:r>
            <a:endParaRPr lang="en-US" sz="1300" b="1" dirty="0">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endParaRPr lang="en-US" sz="1300" dirty="0">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r>
              <a:rPr lang="en-US" sz="1300" dirty="0">
                <a:solidFill>
                  <a:srgbClr val="FF0000"/>
                </a:solidFill>
                <a:ea typeface="Malgun Gothic Semilight"/>
                <a:cs typeface="Malgun Gothic Semilight"/>
                <a:sym typeface="Arial"/>
              </a:rPr>
              <a:t>Public Conversations </a:t>
            </a:r>
            <a:r>
              <a:rPr lang="en-US" sz="1300" dirty="0">
                <a:ea typeface="Malgun Gothic Semilight"/>
                <a:cs typeface="Malgun Gothic Semilight"/>
                <a:sym typeface="Arial"/>
              </a:rPr>
              <a:t>continue to foster dialogue, connect, &amp; amplify key issues</a:t>
            </a:r>
            <a:endParaRPr lang="en-US" sz="1300" dirty="0">
              <a:ea typeface="Malgun Gothic Semilight"/>
              <a:cs typeface="Malgun Gothic Semilight"/>
            </a:endParaRPr>
          </a:p>
          <a:p>
            <a:pPr marR="0" lvl="0" algn="ctr" defTabSz="1072866" rtl="0" eaLnBrk="1" fontAlgn="auto" latinLnBrk="0" hangingPunct="1">
              <a:lnSpc>
                <a:spcPct val="100000"/>
              </a:lnSpc>
              <a:spcBef>
                <a:spcPts val="300"/>
              </a:spcBef>
              <a:spcAft>
                <a:spcPts val="0"/>
              </a:spcAft>
              <a:buClrTx/>
              <a:buSzTx/>
              <a:tabLst/>
              <a:defRPr/>
            </a:pPr>
            <a:endParaRPr lang="en-US" sz="1300" dirty="0">
              <a:ea typeface="Malgun Gothic Semilight"/>
              <a:cs typeface="Malgun Gothic Semilight"/>
              <a:sym typeface="Arial"/>
            </a:endParaRPr>
          </a:p>
          <a:p>
            <a:pPr marR="0" lvl="0" algn="ctr" defTabSz="1072866" rtl="0" eaLnBrk="1" fontAlgn="auto" latinLnBrk="0" hangingPunct="1">
              <a:lnSpc>
                <a:spcPct val="100000"/>
              </a:lnSpc>
              <a:spcBef>
                <a:spcPts val="300"/>
              </a:spcBef>
              <a:spcAft>
                <a:spcPts val="0"/>
              </a:spcAft>
              <a:buClrTx/>
              <a:buSzTx/>
              <a:tabLst/>
              <a:defRPr/>
            </a:pPr>
            <a:endParaRPr lang="en-US" sz="1300" dirty="0">
              <a:ea typeface="Malgun Gothic Semilight"/>
              <a:cs typeface="Malgun Gothic Semilight"/>
              <a:sym typeface="Arial"/>
            </a:endParaRPr>
          </a:p>
          <a:p>
            <a:pPr marR="0" lvl="0" algn="ctr" defTabSz="1072866" rtl="0" eaLnBrk="1" fontAlgn="auto" latinLnBrk="0" hangingPunct="1">
              <a:lnSpc>
                <a:spcPct val="100000"/>
              </a:lnSpc>
              <a:spcBef>
                <a:spcPts val="300"/>
              </a:spcBef>
              <a:spcAft>
                <a:spcPts val="0"/>
              </a:spcAft>
              <a:buClrTx/>
              <a:buSzTx/>
              <a:tabLst/>
              <a:defRPr/>
            </a:pPr>
            <a:endParaRPr lang="en-US" sz="1300" dirty="0">
              <a:ea typeface="Malgun Gothic Semilight"/>
              <a:cs typeface="Malgun Gothic Semilight"/>
              <a:sym typeface="Arial"/>
            </a:endParaRPr>
          </a:p>
          <a:p>
            <a:pPr algn="ctr" defTabSz="1072866">
              <a:defRPr/>
            </a:pPr>
            <a:r>
              <a:rPr lang="en-US" sz="1300" b="1" dirty="0">
                <a:ea typeface="Malgun Gothic Semilight"/>
                <a:cs typeface="Malgun Gothic Semilight"/>
                <a:sym typeface="Arial"/>
              </a:rPr>
              <a:t>Key Engagements:</a:t>
            </a:r>
            <a:endParaRPr lang="en-US" sz="1300" b="1" dirty="0">
              <a:ea typeface="Malgun Gothic Semilight"/>
              <a:cs typeface="Malgun Gothic Semilight"/>
            </a:endParaRPr>
          </a:p>
          <a:p>
            <a:pPr algn="ctr" defTabSz="1072866">
              <a:defRPr/>
            </a:pPr>
            <a:r>
              <a:rPr lang="en-US" sz="1300" dirty="0">
                <a:ea typeface="Malgun Gothic Semilight"/>
                <a:cs typeface="Malgun Gothic Semilight"/>
              </a:rPr>
              <a:t>Curated Discussions; Potential event with Global Citizen (Sept)</a:t>
            </a:r>
          </a:p>
          <a:p>
            <a:pPr algn="ctr" defTabSz="1072866">
              <a:spcBef>
                <a:spcPts val="300"/>
              </a:spcBef>
              <a:defRPr/>
            </a:pPr>
            <a:endParaRPr lang="en-US" sz="1300" dirty="0">
              <a:ea typeface="Malgun Gothic Semilight" panose="020B0502040204020203" pitchFamily="34" charset="-128"/>
              <a:cs typeface="Malgun Gothic Semilight" panose="020B0502040204020203" pitchFamily="34" charset="-128"/>
              <a:sym typeface="Arial"/>
            </a:endParaRPr>
          </a:p>
          <a:p>
            <a:pPr algn="ctr" defTabSz="1072866">
              <a:spcBef>
                <a:spcPts val="300"/>
              </a:spcBef>
              <a:defRPr/>
            </a:pPr>
            <a:r>
              <a:rPr lang="en-US" sz="1300" b="1" dirty="0">
                <a:solidFill>
                  <a:srgbClr val="7030A0"/>
                </a:solidFill>
                <a:ea typeface="Malgun Gothic Semilight"/>
                <a:cs typeface="Malgun Gothic Semilight"/>
                <a:sym typeface="Arial"/>
              </a:rPr>
              <a:t>Key event</a:t>
            </a:r>
            <a:r>
              <a:rPr lang="en-US" sz="1300" dirty="0">
                <a:solidFill>
                  <a:srgbClr val="7030A0"/>
                </a:solidFill>
                <a:ea typeface="Malgun Gothic Semilight"/>
                <a:cs typeface="Malgun Gothic Semilight"/>
                <a:sym typeface="Arial"/>
              </a:rPr>
              <a:t>s: UNGA, Sept, UNSCR 1325 Anniversary, Oct, 16 Days of Activism, Nov, Human Rights Day, Dec</a:t>
            </a:r>
            <a:endParaRPr lang="en-US" sz="1300" dirty="0">
              <a:solidFill>
                <a:srgbClr val="7030A0"/>
              </a:solidFill>
              <a:ea typeface="Malgun Gothic Semilight"/>
              <a:cs typeface="Malgun Gothic Semilight"/>
            </a:endParaRPr>
          </a:p>
          <a:p>
            <a:pPr marR="0" lvl="0" algn="ctr" defTabSz="1072866" rtl="0" eaLnBrk="1" fontAlgn="auto" latinLnBrk="0" hangingPunct="1">
              <a:lnSpc>
                <a:spcPct val="100000"/>
              </a:lnSpc>
              <a:spcBef>
                <a:spcPts val="300"/>
              </a:spcBef>
              <a:spcAft>
                <a:spcPts val="0"/>
              </a:spcAft>
              <a:buClrTx/>
              <a:buSzTx/>
              <a:tabLst/>
              <a:defRPr/>
            </a:pPr>
            <a:endParaRPr lang="en-US" sz="1300" dirty="0">
              <a:ea typeface="Malgun Gothic Semilight" panose="020B0502040204020203" pitchFamily="34" charset="-128"/>
              <a:cs typeface="Malgun Gothic Semilight" panose="020B0502040204020203" pitchFamily="34" charset="-128"/>
              <a:sym typeface="Arial"/>
            </a:endParaRPr>
          </a:p>
          <a:p>
            <a:pPr marL="118745" marR="0" lvl="0" indent="-118745" algn="ctr" defTabSz="1072866"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1300" b="0" i="0" u="none" strike="noStrike" kern="1200" cap="none" spc="0" normalizeH="0" baseline="0" noProof="0" dirty="0">
              <a:ln>
                <a:noFill/>
              </a:ln>
              <a:effectLst/>
              <a:uLnTx/>
              <a:uFillTx/>
              <a:ea typeface="Malgun Gothic Semilight" panose="020B0502040204020203" pitchFamily="34" charset="-128"/>
              <a:cs typeface="Malgun Gothic Semilight" panose="020B0502040204020203" pitchFamily="34" charset="-128"/>
            </a:endParaRPr>
          </a:p>
        </p:txBody>
      </p:sp>
      <p:sp>
        <p:nvSpPr>
          <p:cNvPr id="20" name="Rectangle 19">
            <a:extLst>
              <a:ext uri="{FF2B5EF4-FFF2-40B4-BE49-F238E27FC236}">
                <a16:creationId xmlns:a16="http://schemas.microsoft.com/office/drawing/2014/main" id="{2B2B3B1F-B621-413E-98B3-D87E0CF80BEC}"/>
              </a:ext>
            </a:extLst>
          </p:cNvPr>
          <p:cNvSpPr/>
          <p:nvPr/>
        </p:nvSpPr>
        <p:spPr>
          <a:xfrm>
            <a:off x="8014885" y="1077040"/>
            <a:ext cx="1508760" cy="484632"/>
          </a:xfrm>
          <a:prstGeom prst="rect">
            <a:avLst/>
          </a:prstGeom>
          <a:solidFill>
            <a:srgbClr val="009DDC"/>
          </a:solidFill>
          <a:ln w="9525">
            <a:no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sz="1400" b="1">
                <a:solidFill>
                  <a:prstClr val="white"/>
                </a:solidFill>
                <a:ea typeface="Malgun Gothic Semilight" panose="020B0502040204020203" pitchFamily="34" charset="-128"/>
                <a:cs typeface="Malgun Gothic Semilight" panose="020B0502040204020203" pitchFamily="34" charset="-128"/>
                <a:sym typeface="Arial"/>
              </a:rPr>
              <a:t>Mexico City Forum</a:t>
            </a:r>
            <a:endParaRPr kumimoji="0" lang="en-US" sz="1400" b="1" i="0" u="none" strike="noStrike" kern="1200" cap="none" spc="0" normalizeH="0" baseline="0" noProof="0">
              <a:ln>
                <a:noFill/>
              </a:ln>
              <a:solidFill>
                <a:prstClr val="white"/>
              </a:solidFill>
              <a:effectLst/>
              <a:uLnTx/>
              <a:uFillTx/>
              <a:ea typeface="Malgun Gothic Semilight" panose="020B0502040204020203" pitchFamily="34" charset="-128"/>
              <a:cs typeface="Malgun Gothic Semilight" panose="020B0502040204020203" pitchFamily="34" charset="-128"/>
              <a:sym typeface="Arial"/>
            </a:endParaRPr>
          </a:p>
        </p:txBody>
      </p:sp>
      <p:sp>
        <p:nvSpPr>
          <p:cNvPr id="21" name="Rectangle 20">
            <a:extLst>
              <a:ext uri="{FF2B5EF4-FFF2-40B4-BE49-F238E27FC236}">
                <a16:creationId xmlns:a16="http://schemas.microsoft.com/office/drawing/2014/main" id="{935525DF-EF4D-4D24-A3C9-6D366D11A75F}"/>
              </a:ext>
            </a:extLst>
          </p:cNvPr>
          <p:cNvSpPr/>
          <p:nvPr/>
        </p:nvSpPr>
        <p:spPr>
          <a:xfrm>
            <a:off x="9781542" y="1066876"/>
            <a:ext cx="1508760" cy="484632"/>
          </a:xfrm>
          <a:prstGeom prst="rect">
            <a:avLst/>
          </a:prstGeom>
          <a:solidFill>
            <a:srgbClr val="009DDC"/>
          </a:solidFill>
          <a:ln w="9525">
            <a:no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sz="1400" b="1">
                <a:solidFill>
                  <a:prstClr val="white"/>
                </a:solidFill>
                <a:ea typeface="Malgun Gothic Semilight" panose="020B0502040204020203" pitchFamily="34" charset="-128"/>
                <a:cs typeface="Malgun Gothic Semilight" panose="020B0502040204020203" pitchFamily="34" charset="-128"/>
                <a:sym typeface="Arial"/>
              </a:rPr>
              <a:t>Paris Forum</a:t>
            </a:r>
            <a:endParaRPr kumimoji="0" lang="en-US" sz="1400" b="1" i="0" u="none" strike="noStrike" kern="1200" cap="none" spc="0" normalizeH="0" baseline="0" noProof="0">
              <a:ln>
                <a:noFill/>
              </a:ln>
              <a:solidFill>
                <a:prstClr val="white"/>
              </a:solidFill>
              <a:effectLst/>
              <a:uLnTx/>
              <a:uFillTx/>
              <a:ea typeface="Malgun Gothic Semilight" panose="020B0502040204020203" pitchFamily="34" charset="-128"/>
              <a:cs typeface="Malgun Gothic Semilight" panose="020B0502040204020203" pitchFamily="34" charset="-128"/>
              <a:sym typeface="Arial"/>
            </a:endParaRPr>
          </a:p>
        </p:txBody>
      </p:sp>
      <p:sp>
        <p:nvSpPr>
          <p:cNvPr id="22" name="Rectangle 21">
            <a:extLst>
              <a:ext uri="{FF2B5EF4-FFF2-40B4-BE49-F238E27FC236}">
                <a16:creationId xmlns:a16="http://schemas.microsoft.com/office/drawing/2014/main" id="{993C03F5-8CEC-4CEC-98B4-E95C8EB10513}"/>
              </a:ext>
            </a:extLst>
          </p:cNvPr>
          <p:cNvSpPr/>
          <p:nvPr/>
        </p:nvSpPr>
        <p:spPr>
          <a:xfrm>
            <a:off x="6366469" y="1063902"/>
            <a:ext cx="1508760" cy="484632"/>
          </a:xfrm>
          <a:prstGeom prst="rect">
            <a:avLst/>
          </a:prstGeom>
          <a:solidFill>
            <a:srgbClr val="EF412A"/>
          </a:solidFill>
          <a:ln w="9525">
            <a:no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400" b="1" i="0" u="none" strike="noStrike" kern="1200" cap="none" spc="0" normalizeH="0" baseline="0" noProof="0" dirty="0">
                <a:ln>
                  <a:noFill/>
                </a:ln>
                <a:solidFill>
                  <a:prstClr val="white"/>
                </a:solidFill>
                <a:effectLst/>
                <a:uLnTx/>
                <a:uFillTx/>
                <a:ea typeface="Malgun Gothic Semilight" panose="020B0502040204020203" pitchFamily="34" charset="-128"/>
                <a:cs typeface="Malgun Gothic Semilight" panose="020B0502040204020203" pitchFamily="34" charset="-128"/>
                <a:sym typeface="Arial"/>
              </a:rPr>
              <a:t>Jan-April 2021</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400" b="1" i="0" u="none" strike="noStrike" kern="1200" cap="none" spc="0" normalizeH="0" baseline="0" noProof="0" dirty="0">
                <a:ln>
                  <a:noFill/>
                </a:ln>
                <a:solidFill>
                  <a:prstClr val="white"/>
                </a:solidFill>
                <a:effectLst/>
                <a:uLnTx/>
                <a:uFillTx/>
                <a:ea typeface="Malgun Gothic Semilight" panose="020B0502040204020203" pitchFamily="34" charset="-128"/>
                <a:cs typeface="Malgun Gothic Semilight" panose="020B0502040204020203" pitchFamily="34" charset="-128"/>
                <a:sym typeface="Arial"/>
              </a:rPr>
              <a:t>(tbc*)</a:t>
            </a:r>
          </a:p>
        </p:txBody>
      </p:sp>
      <p:sp>
        <p:nvSpPr>
          <p:cNvPr id="23" name="TextBox 22">
            <a:extLst>
              <a:ext uri="{FF2B5EF4-FFF2-40B4-BE49-F238E27FC236}">
                <a16:creationId xmlns:a16="http://schemas.microsoft.com/office/drawing/2014/main" id="{509970ED-C06A-4E5C-9B62-F78CB30D4CE5}"/>
              </a:ext>
            </a:extLst>
          </p:cNvPr>
          <p:cNvSpPr txBox="1"/>
          <p:nvPr/>
        </p:nvSpPr>
        <p:spPr bwMode="gray">
          <a:xfrm>
            <a:off x="6501880" y="1632059"/>
            <a:ext cx="1508760" cy="2838445"/>
          </a:xfrm>
          <a:prstGeom prst="rect">
            <a:avLst/>
          </a:prstGeom>
        </p:spPr>
        <p:txBody>
          <a:bodyPr vert="horz" wrap="square" lIns="0" tIns="0" rIns="0" bIns="0" rtlCol="0" anchor="t">
            <a:noAutofit/>
          </a:bodyPr>
          <a:lstStyle/>
          <a:p>
            <a:pPr marR="0" lvl="0" algn="ctr" defTabSz="1072866" rtl="0" eaLnBrk="1" fontAlgn="auto" latinLnBrk="0" hangingPunct="1">
              <a:lnSpc>
                <a:spcPct val="100000"/>
              </a:lnSpc>
              <a:spcBef>
                <a:spcPts val="300"/>
              </a:spcBef>
              <a:spcAft>
                <a:spcPts val="0"/>
              </a:spcAft>
              <a:buClrTx/>
              <a:buSzTx/>
              <a:tabLst/>
              <a:defRPr/>
            </a:pPr>
            <a:r>
              <a:rPr lang="en-US" sz="1300" b="1" dirty="0">
                <a:ea typeface="Malgun Gothic Semilight"/>
                <a:cs typeface="Malgun Gothic Semilight"/>
                <a:sym typeface="Arial"/>
              </a:rPr>
              <a:t>Accelerate</a:t>
            </a:r>
          </a:p>
          <a:p>
            <a:pPr marR="0" lvl="0" algn="ctr" defTabSz="1072866" rtl="0" eaLnBrk="1" fontAlgn="auto" latinLnBrk="0" hangingPunct="1">
              <a:lnSpc>
                <a:spcPct val="100000"/>
              </a:lnSpc>
              <a:spcBef>
                <a:spcPts val="300"/>
              </a:spcBef>
              <a:spcAft>
                <a:spcPts val="0"/>
              </a:spcAft>
              <a:buClrTx/>
              <a:buSzTx/>
              <a:tabLst/>
              <a:defRPr/>
            </a:pPr>
            <a:endParaRPr lang="en-US" sz="1300" dirty="0">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r>
              <a:rPr kumimoji="0" lang="en-US" sz="1300" b="0" i="0" u="none" strike="noStrike" kern="1200" cap="none" spc="0" normalizeH="0" baseline="0" dirty="0">
                <a:ln>
                  <a:noFill/>
                </a:ln>
                <a:effectLst/>
                <a:uLnTx/>
                <a:uFillTx/>
                <a:ea typeface="Malgun Gothic Semilight"/>
                <a:cs typeface="Malgun Gothic Semilight"/>
                <a:sym typeface="Arial"/>
              </a:rPr>
              <a:t>Ramp up communications and advocacy</a:t>
            </a:r>
            <a:endParaRPr lang="en-US" sz="1300" b="0" i="0" u="none" strike="noStrike" kern="1200" cap="none" spc="0" normalizeH="0" baseline="0" dirty="0">
              <a:ln>
                <a:noFill/>
              </a:ln>
              <a:effectLst/>
              <a:uLnTx/>
              <a:uFillTx/>
              <a:ea typeface="Malgun Gothic Semilight"/>
              <a:cs typeface="Malgun Gothic Semilight"/>
            </a:endParaRPr>
          </a:p>
          <a:p>
            <a:pPr marR="0" lvl="0" algn="ctr" defTabSz="1072866" rtl="0" eaLnBrk="1" fontAlgn="auto" latinLnBrk="0" hangingPunct="1">
              <a:lnSpc>
                <a:spcPct val="100000"/>
              </a:lnSpc>
              <a:spcBef>
                <a:spcPts val="300"/>
              </a:spcBef>
              <a:spcAft>
                <a:spcPts val="0"/>
              </a:spcAft>
              <a:buClrTx/>
              <a:buSzTx/>
              <a:tabLst/>
              <a:defRPr/>
            </a:pPr>
            <a:endParaRPr lang="en-US" sz="1300" noProof="0" dirty="0">
              <a:ea typeface="Malgun Gothic Semilight" panose="020B0502040204020203" pitchFamily="34" charset="-128"/>
              <a:cs typeface="Malgun Gothic Semilight" panose="020B0502040204020203" pitchFamily="34" charset="-128"/>
            </a:endParaRPr>
          </a:p>
          <a:p>
            <a:pPr marR="0" lvl="0" algn="ctr" defTabSz="1072866" rtl="0" eaLnBrk="1" fontAlgn="auto" latinLnBrk="0" hangingPunct="1">
              <a:lnSpc>
                <a:spcPct val="100000"/>
              </a:lnSpc>
              <a:spcBef>
                <a:spcPts val="300"/>
              </a:spcBef>
              <a:spcAft>
                <a:spcPts val="0"/>
              </a:spcAft>
              <a:buClrTx/>
              <a:buSzTx/>
              <a:tabLst/>
              <a:defRPr/>
            </a:pPr>
            <a:endParaRPr lang="en-US" sz="1300" noProof="0" dirty="0">
              <a:ea typeface="Malgun Gothic Semilight" panose="020B0502040204020203" pitchFamily="34" charset="-128"/>
              <a:cs typeface="Malgun Gothic Semilight" panose="020B0502040204020203" pitchFamily="34" charset="-128"/>
            </a:endParaRPr>
          </a:p>
          <a:p>
            <a:pPr marR="0" lvl="0" algn="ctr" defTabSz="1072866" rtl="0" eaLnBrk="1" fontAlgn="auto" latinLnBrk="0" hangingPunct="1">
              <a:lnSpc>
                <a:spcPct val="100000"/>
              </a:lnSpc>
              <a:spcBef>
                <a:spcPts val="300"/>
              </a:spcBef>
              <a:spcAft>
                <a:spcPts val="0"/>
              </a:spcAft>
              <a:buClrTx/>
              <a:buSzTx/>
              <a:tabLst/>
              <a:defRPr/>
            </a:pPr>
            <a:endParaRPr lang="en-US" sz="1300" noProof="0" dirty="0">
              <a:ea typeface="Malgun Gothic Semilight" panose="020B0502040204020203" pitchFamily="34" charset="-128"/>
              <a:cs typeface="Malgun Gothic Semilight" panose="020B0502040204020203" pitchFamily="34" charset="-128"/>
            </a:endParaRPr>
          </a:p>
          <a:p>
            <a:pPr algn="ctr" defTabSz="1072866">
              <a:spcBef>
                <a:spcPts val="300"/>
              </a:spcBef>
              <a:defRPr/>
            </a:pPr>
            <a:r>
              <a:rPr lang="en-US" sz="1300" dirty="0">
                <a:ea typeface="Malgun Gothic Semilight"/>
                <a:cs typeface="Malgun Gothic Semilight"/>
                <a:sym typeface="Arial"/>
              </a:rPr>
              <a:t>Registration platforms launched, travel support implemented, SSs finalized  </a:t>
            </a:r>
            <a:endParaRPr lang="en-US" sz="1300" dirty="0">
              <a:ea typeface="Malgun Gothic Semilight" panose="020B0502040204020203" pitchFamily="34" charset="-128"/>
              <a:cs typeface="Malgun Gothic Semilight" panose="020B0502040204020203" pitchFamily="34" charset="-128"/>
            </a:endParaRPr>
          </a:p>
          <a:p>
            <a:pPr marR="0" lvl="0" algn="ctr" defTabSz="1072866" rtl="0" eaLnBrk="1" fontAlgn="auto" latinLnBrk="0" hangingPunct="1">
              <a:lnSpc>
                <a:spcPct val="100000"/>
              </a:lnSpc>
              <a:spcBef>
                <a:spcPts val="300"/>
              </a:spcBef>
              <a:spcAft>
                <a:spcPts val="0"/>
              </a:spcAft>
              <a:buClrTx/>
              <a:buSzTx/>
              <a:tabLst/>
              <a:defRPr/>
            </a:pPr>
            <a:endParaRPr kumimoji="0" lang="en-US" sz="1300" b="1" i="0" u="none" strike="noStrike" kern="1200" cap="none" spc="0" normalizeH="0" baseline="0" dirty="0">
              <a:ln>
                <a:noFill/>
              </a:ln>
              <a:solidFill>
                <a:srgbClr val="7030A0"/>
              </a:solidFill>
              <a:effectLst/>
              <a:uLnTx/>
              <a:uFillTx/>
              <a:ea typeface="Malgun Gothic Semilight"/>
              <a:cs typeface="Malgun Gothic Semilight"/>
              <a:sym typeface="Arial"/>
            </a:endParaRPr>
          </a:p>
          <a:p>
            <a:pPr marR="0" lvl="0" algn="ctr" defTabSz="1072866" rtl="0" eaLnBrk="1" fontAlgn="auto" latinLnBrk="0" hangingPunct="1">
              <a:lnSpc>
                <a:spcPct val="100000"/>
              </a:lnSpc>
              <a:spcBef>
                <a:spcPts val="300"/>
              </a:spcBef>
              <a:spcAft>
                <a:spcPts val="0"/>
              </a:spcAft>
              <a:buClrTx/>
              <a:buSzTx/>
              <a:tabLst/>
              <a:defRPr/>
            </a:pPr>
            <a:endParaRPr kumimoji="0" lang="en-US" sz="1300" b="1" i="0" u="none" strike="noStrike" kern="1200" cap="none" spc="0" normalizeH="0" baseline="0" dirty="0">
              <a:ln>
                <a:noFill/>
              </a:ln>
              <a:solidFill>
                <a:srgbClr val="7030A0"/>
              </a:solidFill>
              <a:effectLst/>
              <a:uLnTx/>
              <a:uFillTx/>
              <a:ea typeface="Malgun Gothic Semilight"/>
              <a:cs typeface="Malgun Gothic Semilight"/>
              <a:sym typeface="Arial"/>
            </a:endParaRPr>
          </a:p>
          <a:p>
            <a:pPr marR="0" lvl="0" algn="ctr" defTabSz="1072866" rtl="0" eaLnBrk="1" fontAlgn="auto" latinLnBrk="0" hangingPunct="1">
              <a:lnSpc>
                <a:spcPct val="100000"/>
              </a:lnSpc>
              <a:spcBef>
                <a:spcPts val="300"/>
              </a:spcBef>
              <a:spcAft>
                <a:spcPts val="0"/>
              </a:spcAft>
              <a:buClrTx/>
              <a:buSzTx/>
              <a:tabLst/>
              <a:defRPr/>
            </a:pPr>
            <a:r>
              <a:rPr kumimoji="0" lang="en-US" sz="1300" b="1" i="0" u="none" strike="noStrike" kern="1200" cap="none" spc="0" normalizeH="0" baseline="0" dirty="0">
                <a:ln>
                  <a:noFill/>
                </a:ln>
                <a:solidFill>
                  <a:srgbClr val="7030A0"/>
                </a:solidFill>
                <a:effectLst/>
                <a:uLnTx/>
                <a:uFillTx/>
                <a:ea typeface="Malgun Gothic Semilight"/>
                <a:cs typeface="Malgun Gothic Semilight"/>
                <a:sym typeface="Arial"/>
              </a:rPr>
              <a:t>Key events: </a:t>
            </a:r>
            <a:r>
              <a:rPr kumimoji="0" lang="en-US" sz="1300" b="0" i="0" u="none" strike="noStrike" kern="1200" cap="none" spc="0" normalizeH="0" baseline="0" dirty="0">
                <a:ln>
                  <a:noFill/>
                </a:ln>
                <a:solidFill>
                  <a:srgbClr val="7030A0"/>
                </a:solidFill>
                <a:effectLst/>
                <a:uLnTx/>
                <a:uFillTx/>
                <a:ea typeface="Malgun Gothic Semilight"/>
                <a:cs typeface="Malgun Gothic Semilight"/>
                <a:sym typeface="Arial"/>
              </a:rPr>
              <a:t>AWID Forum &amp; CSW65</a:t>
            </a:r>
            <a:endParaRPr lang="en-US" sz="1300" b="0" i="0" u="none" strike="noStrike" kern="1200" cap="none" spc="0" normalizeH="0" baseline="0" dirty="0">
              <a:ln>
                <a:noFill/>
              </a:ln>
              <a:solidFill>
                <a:srgbClr val="7030A0"/>
              </a:solidFill>
              <a:effectLst/>
              <a:uLnTx/>
              <a:uFillTx/>
              <a:ea typeface="Malgun Gothic Semilight"/>
              <a:cs typeface="Malgun Gothic Semilight"/>
            </a:endParaRPr>
          </a:p>
          <a:p>
            <a:pPr marR="0" lvl="0" algn="ctr" defTabSz="1072866" rtl="0" eaLnBrk="1" fontAlgn="auto" latinLnBrk="0" hangingPunct="1">
              <a:lnSpc>
                <a:spcPct val="100000"/>
              </a:lnSpc>
              <a:spcBef>
                <a:spcPts val="300"/>
              </a:spcBef>
              <a:spcAft>
                <a:spcPts val="0"/>
              </a:spcAft>
              <a:buClrTx/>
              <a:buSzTx/>
              <a:tabLst/>
              <a:defRPr/>
            </a:pPr>
            <a:endParaRPr lang="en-US" sz="1300" dirty="0">
              <a:ea typeface="Malgun Gothic Semilight" panose="020B0502040204020203" pitchFamily="34" charset="-128"/>
              <a:cs typeface="Malgun Gothic Semilight" panose="020B0502040204020203" pitchFamily="34" charset="-128"/>
              <a:sym typeface="Arial"/>
            </a:endParaRPr>
          </a:p>
          <a:p>
            <a:pPr algn="ctr" defTabSz="1072866">
              <a:spcBef>
                <a:spcPts val="300"/>
              </a:spcBef>
            </a:pPr>
            <a:endParaRPr lang="en-US" sz="1300" dirty="0">
              <a:ea typeface="Malgun Gothic Semilight"/>
              <a:cs typeface="Malgun Gothic Semilight"/>
              <a:sym typeface="Arial"/>
            </a:endParaRPr>
          </a:p>
          <a:p>
            <a:pPr algn="ctr" defTabSz="1072866">
              <a:spcBef>
                <a:spcPts val="300"/>
              </a:spcBef>
            </a:pPr>
            <a:endParaRPr lang="en-US" sz="1300" dirty="0">
              <a:ea typeface="Malgun Gothic Semilight"/>
              <a:cs typeface="Malgun Gothic Semilight"/>
              <a:sym typeface="Arial"/>
            </a:endParaRPr>
          </a:p>
          <a:p>
            <a:pPr marR="0" lvl="0" algn="ctr" defTabSz="1072866" rtl="0" eaLnBrk="1" fontAlgn="auto" latinLnBrk="0" hangingPunct="1">
              <a:lnSpc>
                <a:spcPct val="100000"/>
              </a:lnSpc>
              <a:spcBef>
                <a:spcPts val="300"/>
              </a:spcBef>
              <a:spcAft>
                <a:spcPts val="0"/>
              </a:spcAft>
              <a:buClrTx/>
              <a:buSzTx/>
              <a:tabLst/>
              <a:defRPr/>
            </a:pPr>
            <a:endParaRPr kumimoji="0" lang="en-US" sz="1300" b="0" i="0" u="none" strike="noStrike" kern="1200" cap="none" spc="0" normalizeH="0" baseline="0" dirty="0">
              <a:ln>
                <a:noFill/>
              </a:ln>
              <a:effectLst/>
              <a:uLnTx/>
              <a:uFillTx/>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endParaRPr lang="en-US" sz="1300" noProof="0" dirty="0">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endParaRPr kumimoji="0" lang="en-US" sz="1300" b="0" i="0" u="none" strike="noStrike" kern="1200" cap="none" spc="0" normalizeH="0" baseline="0" noProof="0" dirty="0">
              <a:ln>
                <a:noFill/>
              </a:ln>
              <a:effectLst/>
              <a:uLnTx/>
              <a:uFillTx/>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endParaRPr lang="en-US" sz="1300" dirty="0">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endParaRPr kumimoji="0" lang="en-US" sz="1300" b="0" i="0" u="none" strike="noStrike" kern="1200" cap="none" spc="0" normalizeH="0" baseline="0" noProof="0" dirty="0">
              <a:ln>
                <a:noFill/>
              </a:ln>
              <a:effectLst/>
              <a:uLnTx/>
              <a:uFillTx/>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endParaRPr kumimoji="0" lang="en-US" sz="1300" b="0" i="0" u="none" strike="noStrike" kern="1200" cap="none" spc="0" normalizeH="0" baseline="0" noProof="0" dirty="0">
              <a:ln>
                <a:noFill/>
              </a:ln>
              <a:effectLst/>
              <a:uLnTx/>
              <a:uFillTx/>
              <a:ea typeface="Malgun Gothic Semilight" panose="020B0502040204020203" pitchFamily="34" charset="-128"/>
              <a:cs typeface="Malgun Gothic Semilight" panose="020B0502040204020203" pitchFamily="34" charset="-128"/>
              <a:sym typeface="Arial"/>
            </a:endParaRPr>
          </a:p>
          <a:p>
            <a:pPr marL="118745" marR="0" lvl="0" indent="-118745" algn="ctr" defTabSz="1072866"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1300" b="0" i="0" u="none" strike="noStrike" kern="1200" cap="none" spc="0" normalizeH="0" baseline="0" noProof="0" dirty="0">
              <a:ln>
                <a:noFill/>
              </a:ln>
              <a:effectLst/>
              <a:uLnTx/>
              <a:uFillTx/>
              <a:ea typeface="Malgun Gothic Semilight" panose="020B0502040204020203" pitchFamily="34" charset="-128"/>
              <a:cs typeface="Malgun Gothic Semilight" panose="020B0502040204020203" pitchFamily="34" charset="-128"/>
            </a:endParaRPr>
          </a:p>
        </p:txBody>
      </p:sp>
      <p:sp>
        <p:nvSpPr>
          <p:cNvPr id="24" name="TextBox 23">
            <a:extLst>
              <a:ext uri="{FF2B5EF4-FFF2-40B4-BE49-F238E27FC236}">
                <a16:creationId xmlns:a16="http://schemas.microsoft.com/office/drawing/2014/main" id="{73A34794-EE52-4B3D-8D6E-16884CE3C6B8}"/>
              </a:ext>
            </a:extLst>
          </p:cNvPr>
          <p:cNvSpPr txBox="1"/>
          <p:nvPr/>
        </p:nvSpPr>
        <p:spPr bwMode="gray">
          <a:xfrm>
            <a:off x="8046020" y="1690550"/>
            <a:ext cx="1508760" cy="3391962"/>
          </a:xfrm>
          <a:prstGeom prst="rect">
            <a:avLst/>
          </a:prstGeom>
        </p:spPr>
        <p:txBody>
          <a:bodyPr vert="horz" wrap="square" lIns="0" tIns="0" rIns="0" bIns="0" rtlCol="0" anchor="t">
            <a:noAutofit/>
          </a:bodyPr>
          <a:lstStyle/>
          <a:p>
            <a:pPr marR="0" lvl="0" algn="ctr" defTabSz="1072866" rtl="0" eaLnBrk="1" fontAlgn="auto" latinLnBrk="0" hangingPunct="1">
              <a:lnSpc>
                <a:spcPct val="100000"/>
              </a:lnSpc>
              <a:spcBef>
                <a:spcPts val="300"/>
              </a:spcBef>
              <a:spcAft>
                <a:spcPts val="0"/>
              </a:spcAft>
              <a:buClrTx/>
              <a:buSzTx/>
              <a:tabLst/>
              <a:defRPr/>
            </a:pPr>
            <a:r>
              <a:rPr lang="en-US" sz="1300" b="1" dirty="0">
                <a:ea typeface="Malgun Gothic Semilight"/>
                <a:cs typeface="Malgun Gothic Semilight"/>
                <a:sym typeface="Arial"/>
              </a:rPr>
              <a:t>Activate</a:t>
            </a:r>
          </a:p>
          <a:p>
            <a:pPr marR="0" lvl="0" algn="ctr" defTabSz="1072866" rtl="0" eaLnBrk="1" fontAlgn="auto" latinLnBrk="0" hangingPunct="1">
              <a:lnSpc>
                <a:spcPct val="100000"/>
              </a:lnSpc>
              <a:spcBef>
                <a:spcPts val="300"/>
              </a:spcBef>
              <a:spcAft>
                <a:spcPts val="0"/>
              </a:spcAft>
              <a:buClrTx/>
              <a:buSzTx/>
              <a:tabLst/>
              <a:defRPr/>
            </a:pPr>
            <a:br>
              <a:rPr lang="en-US" sz="1300" dirty="0">
                <a:ea typeface="Malgun Gothic Semilight" panose="020B0502040204020203" pitchFamily="34" charset="-128"/>
                <a:cs typeface="Malgun Gothic Semilight" panose="020B0502040204020203" pitchFamily="34" charset="-128"/>
                <a:sym typeface="Arial"/>
              </a:rPr>
            </a:br>
            <a:r>
              <a:rPr kumimoji="0" lang="en-US" sz="1300" b="0" i="0" u="none" strike="noStrike" kern="1200" cap="none" spc="0" normalizeH="0" baseline="0" dirty="0">
                <a:ln>
                  <a:noFill/>
                </a:ln>
                <a:effectLst/>
                <a:uLnTx/>
                <a:uFillTx/>
                <a:ea typeface="Malgun Gothic Semilight"/>
                <a:cs typeface="Malgun Gothic Semilight"/>
                <a:sym typeface="Arial"/>
              </a:rPr>
              <a:t>GE advocates set the stage for GEF and renewed gender commitments</a:t>
            </a:r>
            <a:endParaRPr lang="en-US" sz="1300" b="0" i="0" u="none" strike="noStrike" kern="1200" cap="none" spc="0" normalizeH="0" baseline="0" dirty="0">
              <a:ln>
                <a:noFill/>
              </a:ln>
              <a:effectLst/>
              <a:uLnTx/>
              <a:uFillTx/>
              <a:ea typeface="Malgun Gothic Semilight"/>
              <a:cs typeface="Malgun Gothic Semilight"/>
            </a:endParaRPr>
          </a:p>
          <a:p>
            <a:pPr marR="0" lvl="0" algn="ctr" defTabSz="1072866" rtl="0" eaLnBrk="1" fontAlgn="auto" latinLnBrk="0" hangingPunct="1">
              <a:lnSpc>
                <a:spcPct val="100000"/>
              </a:lnSpc>
              <a:spcBef>
                <a:spcPts val="300"/>
              </a:spcBef>
              <a:spcAft>
                <a:spcPts val="0"/>
              </a:spcAft>
              <a:buClrTx/>
              <a:buSzTx/>
              <a:tabLst/>
              <a:defRPr/>
            </a:pPr>
            <a:endParaRPr lang="en-US" sz="1300" dirty="0">
              <a:ea typeface="Malgun Gothic Semilight" panose="020B0502040204020203" pitchFamily="34" charset="-128"/>
              <a:cs typeface="Malgun Gothic Semilight" panose="020B0502040204020203" pitchFamily="34" charset="-128"/>
            </a:endParaRPr>
          </a:p>
          <a:p>
            <a:pPr marR="0" lvl="0" algn="ctr" defTabSz="1072866" rtl="0" eaLnBrk="1" fontAlgn="auto" latinLnBrk="0" hangingPunct="1">
              <a:lnSpc>
                <a:spcPct val="100000"/>
              </a:lnSpc>
              <a:spcBef>
                <a:spcPts val="300"/>
              </a:spcBef>
              <a:spcAft>
                <a:spcPts val="0"/>
              </a:spcAft>
              <a:buClrTx/>
              <a:buSzTx/>
              <a:tabLst/>
              <a:defRPr/>
            </a:pPr>
            <a:endParaRPr lang="en-US" sz="1300" dirty="0">
              <a:ea typeface="Malgun Gothic Semilight" panose="020B0502040204020203" pitchFamily="34" charset="-128"/>
              <a:cs typeface="Malgun Gothic Semilight" panose="020B0502040204020203" pitchFamily="34" charset="-128"/>
            </a:endParaRPr>
          </a:p>
          <a:p>
            <a:pPr marR="0" lvl="0" algn="ctr" defTabSz="1072866" rtl="0" eaLnBrk="1" fontAlgn="auto" latinLnBrk="0" hangingPunct="1">
              <a:lnSpc>
                <a:spcPct val="100000"/>
              </a:lnSpc>
              <a:spcBef>
                <a:spcPts val="300"/>
              </a:spcBef>
              <a:spcAft>
                <a:spcPts val="0"/>
              </a:spcAft>
              <a:buClrTx/>
              <a:buSzTx/>
              <a:tabLst/>
              <a:defRPr/>
            </a:pPr>
            <a:r>
              <a:rPr lang="en-US" sz="1300" dirty="0">
                <a:ea typeface="Malgun Gothic Semilight"/>
                <a:cs typeface="Malgun Gothic Semilight"/>
                <a:sym typeface="Arial"/>
              </a:rPr>
              <a:t>Satellite Sessions (TBC)</a:t>
            </a:r>
            <a:endParaRPr lang="en-US" sz="1300" dirty="0">
              <a:ea typeface="Malgun Gothic Semilight"/>
              <a:cs typeface="Malgun Gothic Semilight"/>
            </a:endParaRPr>
          </a:p>
          <a:p>
            <a:pPr marR="0" lvl="0" algn="ctr" defTabSz="1072866" rtl="0" eaLnBrk="1" fontAlgn="auto" latinLnBrk="0" hangingPunct="1">
              <a:lnSpc>
                <a:spcPct val="100000"/>
              </a:lnSpc>
              <a:spcBef>
                <a:spcPts val="300"/>
              </a:spcBef>
              <a:spcAft>
                <a:spcPts val="0"/>
              </a:spcAft>
              <a:buClrTx/>
              <a:buSzTx/>
              <a:tabLst/>
              <a:defRPr/>
            </a:pPr>
            <a:endParaRPr lang="en-US" sz="1300" noProof="0" dirty="0">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endParaRPr lang="en-US" sz="1300" noProof="0" dirty="0">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endParaRPr lang="en-US" sz="1300" noProof="0" dirty="0">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endParaRPr lang="en-US" sz="1300" noProof="0" dirty="0">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endParaRPr lang="en-US" sz="1300" noProof="0" dirty="0">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endParaRPr kumimoji="0" lang="en-US" sz="1300" b="0" i="0" u="none" strike="noStrike" kern="1200" cap="none" spc="0" normalizeH="0" baseline="0" noProof="0" dirty="0">
              <a:ln>
                <a:noFill/>
              </a:ln>
              <a:effectLst/>
              <a:uLnTx/>
              <a:uFillTx/>
              <a:ea typeface="Malgun Gothic Semilight" panose="020B0502040204020203" pitchFamily="34" charset="-128"/>
              <a:cs typeface="Malgun Gothic Semilight" panose="020B0502040204020203" pitchFamily="34" charset="-128"/>
              <a:sym typeface="Arial"/>
            </a:endParaRPr>
          </a:p>
          <a:p>
            <a:pPr marL="118745" marR="0" lvl="0" indent="-118745" algn="ctr" defTabSz="1072866"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1300" b="0" i="0" u="none" strike="noStrike" kern="1200" cap="none" spc="0" normalizeH="0" baseline="0" noProof="0" dirty="0">
              <a:ln>
                <a:noFill/>
              </a:ln>
              <a:effectLst/>
              <a:uLnTx/>
              <a:uFillTx/>
              <a:ea typeface="Malgun Gothic Semilight" panose="020B0502040204020203" pitchFamily="34" charset="-128"/>
              <a:cs typeface="Malgun Gothic Semilight" panose="020B0502040204020203" pitchFamily="34" charset="-128"/>
            </a:endParaRPr>
          </a:p>
        </p:txBody>
      </p:sp>
      <p:sp>
        <p:nvSpPr>
          <p:cNvPr id="25" name="TextBox 24">
            <a:extLst>
              <a:ext uri="{FF2B5EF4-FFF2-40B4-BE49-F238E27FC236}">
                <a16:creationId xmlns:a16="http://schemas.microsoft.com/office/drawing/2014/main" id="{BAF79D32-4B04-4360-A30F-091D37C627AB}"/>
              </a:ext>
            </a:extLst>
          </p:cNvPr>
          <p:cNvSpPr txBox="1"/>
          <p:nvPr/>
        </p:nvSpPr>
        <p:spPr bwMode="gray">
          <a:xfrm>
            <a:off x="9781542" y="1708355"/>
            <a:ext cx="1508760" cy="2503923"/>
          </a:xfrm>
          <a:prstGeom prst="rect">
            <a:avLst/>
          </a:prstGeom>
        </p:spPr>
        <p:txBody>
          <a:bodyPr vert="horz" wrap="square" lIns="0" tIns="0" rIns="0" bIns="0" rtlCol="0" anchor="t">
            <a:noAutofit/>
          </a:bodyPr>
          <a:lstStyle/>
          <a:p>
            <a:pPr marR="0" lvl="0" algn="ctr" defTabSz="1072866" rtl="0" eaLnBrk="1" fontAlgn="auto" latinLnBrk="0" hangingPunct="1">
              <a:lnSpc>
                <a:spcPct val="100000"/>
              </a:lnSpc>
              <a:spcBef>
                <a:spcPts val="300"/>
              </a:spcBef>
              <a:spcAft>
                <a:spcPts val="0"/>
              </a:spcAft>
              <a:buClrTx/>
              <a:buSzTx/>
              <a:tabLst/>
              <a:defRPr/>
            </a:pPr>
            <a:r>
              <a:rPr lang="en-US" sz="1300" b="1" dirty="0">
                <a:ea typeface="Malgun Gothic Semilight"/>
                <a:cs typeface="Malgun Gothic Semilight"/>
                <a:sym typeface="Arial"/>
              </a:rPr>
              <a:t>Culmination</a:t>
            </a:r>
          </a:p>
          <a:p>
            <a:pPr marR="0" lvl="0" algn="ctr" defTabSz="1072866" rtl="0" eaLnBrk="1" fontAlgn="auto" latinLnBrk="0" hangingPunct="1">
              <a:lnSpc>
                <a:spcPct val="100000"/>
              </a:lnSpc>
              <a:spcBef>
                <a:spcPts val="300"/>
              </a:spcBef>
              <a:spcAft>
                <a:spcPts val="0"/>
              </a:spcAft>
              <a:buClrTx/>
              <a:buSzTx/>
              <a:tabLst/>
              <a:defRPr/>
            </a:pPr>
            <a:br>
              <a:rPr lang="en-US" sz="1300" dirty="0">
                <a:ea typeface="Malgun Gothic Semilight" panose="020B0502040204020203" pitchFamily="34" charset="-128"/>
                <a:cs typeface="Malgun Gothic Semilight" panose="020B0502040204020203" pitchFamily="34" charset="-128"/>
                <a:sym typeface="Arial"/>
              </a:rPr>
            </a:br>
            <a:r>
              <a:rPr kumimoji="0" lang="en-US" sz="1300" b="0" i="0" u="none" strike="noStrike" kern="1200" cap="none" spc="0" normalizeH="0" baseline="0" dirty="0">
                <a:ln>
                  <a:noFill/>
                </a:ln>
                <a:effectLst/>
                <a:uLnTx/>
                <a:uFillTx/>
                <a:ea typeface="Malgun Gothic Semilight"/>
                <a:cs typeface="Malgun Gothic Semilight"/>
                <a:sym typeface="Arial"/>
              </a:rPr>
              <a:t>Culmination of GEF with renewed gender commitments at highes</a:t>
            </a:r>
            <a:r>
              <a:rPr lang="en-US" sz="1300" dirty="0">
                <a:ea typeface="Malgun Gothic Semilight"/>
                <a:cs typeface="Malgun Gothic Semilight"/>
                <a:sym typeface="Arial"/>
              </a:rPr>
              <a:t>t levels</a:t>
            </a:r>
            <a:endParaRPr lang="en-US" sz="1300" b="0" i="0" u="none" strike="noStrike" kern="1200" cap="none" spc="0" normalizeH="0" baseline="0" dirty="0">
              <a:ln>
                <a:noFill/>
              </a:ln>
              <a:effectLst/>
              <a:uLnTx/>
              <a:uFillTx/>
              <a:ea typeface="Malgun Gothic Semilight"/>
              <a:cs typeface="Malgun Gothic Semilight"/>
            </a:endParaRPr>
          </a:p>
          <a:p>
            <a:pPr marR="0" lvl="0" algn="ctr" defTabSz="1072866" rtl="0" eaLnBrk="1" fontAlgn="auto" latinLnBrk="0" hangingPunct="1">
              <a:lnSpc>
                <a:spcPct val="100000"/>
              </a:lnSpc>
              <a:spcBef>
                <a:spcPts val="300"/>
              </a:spcBef>
              <a:spcAft>
                <a:spcPts val="0"/>
              </a:spcAft>
              <a:buClrTx/>
              <a:buSzTx/>
              <a:tabLst/>
              <a:defRPr/>
            </a:pPr>
            <a:endParaRPr lang="en-US" sz="1300" noProof="0" dirty="0">
              <a:ea typeface="Malgun Gothic Semilight" panose="020B0502040204020203" pitchFamily="34" charset="-128"/>
              <a:cs typeface="Malgun Gothic Semilight" panose="020B0502040204020203" pitchFamily="34" charset="-128"/>
            </a:endParaRPr>
          </a:p>
          <a:p>
            <a:pPr marR="0" lvl="0" algn="ctr" defTabSz="1072866" rtl="0" eaLnBrk="1" fontAlgn="auto" latinLnBrk="0" hangingPunct="1">
              <a:lnSpc>
                <a:spcPct val="100000"/>
              </a:lnSpc>
              <a:spcBef>
                <a:spcPts val="300"/>
              </a:spcBef>
              <a:spcAft>
                <a:spcPts val="0"/>
              </a:spcAft>
              <a:buClrTx/>
              <a:buSzTx/>
              <a:tabLst/>
              <a:defRPr/>
            </a:pPr>
            <a:endParaRPr lang="en-US" sz="1300" noProof="0" dirty="0">
              <a:ea typeface="Malgun Gothic Semilight" panose="020B0502040204020203" pitchFamily="34" charset="-128"/>
              <a:cs typeface="Malgun Gothic Semilight" panose="020B0502040204020203" pitchFamily="34" charset="-128"/>
            </a:endParaRPr>
          </a:p>
          <a:p>
            <a:pPr marR="0" lvl="0" algn="ctr" defTabSz="1072866" rtl="0" eaLnBrk="1" fontAlgn="auto" latinLnBrk="0" hangingPunct="1">
              <a:lnSpc>
                <a:spcPct val="100000"/>
              </a:lnSpc>
              <a:spcBef>
                <a:spcPts val="300"/>
              </a:spcBef>
              <a:spcAft>
                <a:spcPts val="0"/>
              </a:spcAft>
              <a:buClrTx/>
              <a:buSzTx/>
              <a:tabLst/>
              <a:defRPr/>
            </a:pPr>
            <a:r>
              <a:rPr lang="en-US" sz="1300" dirty="0">
                <a:ea typeface="Malgun Gothic Semilight"/>
                <a:cs typeface="Malgun Gothic Semilight"/>
                <a:sym typeface="Arial"/>
              </a:rPr>
              <a:t>Satellite Sessions in parallel (TBC)</a:t>
            </a:r>
            <a:endParaRPr lang="en-US" sz="1300" dirty="0">
              <a:ea typeface="Malgun Gothic Semilight"/>
              <a:cs typeface="Malgun Gothic Semilight"/>
            </a:endParaRPr>
          </a:p>
          <a:p>
            <a:pPr marR="0" lvl="0" algn="ctr" defTabSz="1072866" rtl="0" eaLnBrk="1" fontAlgn="auto" latinLnBrk="0" hangingPunct="1">
              <a:lnSpc>
                <a:spcPct val="100000"/>
              </a:lnSpc>
              <a:spcBef>
                <a:spcPts val="300"/>
              </a:spcBef>
              <a:spcAft>
                <a:spcPts val="0"/>
              </a:spcAft>
              <a:buClrTx/>
              <a:buSzTx/>
              <a:tabLst/>
              <a:defRPr/>
            </a:pPr>
            <a:endParaRPr lang="en-US" sz="1300" dirty="0">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endParaRPr lang="en-US" sz="1300" noProof="0" dirty="0">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endParaRPr lang="en-US" sz="1300" dirty="0">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endParaRPr lang="en-US" sz="1300" dirty="0">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endParaRPr lang="en-US" sz="1300" noProof="0" dirty="0">
              <a:ea typeface="Malgun Gothic Semilight" panose="020B0502040204020203" pitchFamily="34" charset="-128"/>
              <a:cs typeface="Malgun Gothic Semilight" panose="020B0502040204020203" pitchFamily="34" charset="-128"/>
              <a:sym typeface="Arial"/>
            </a:endParaRPr>
          </a:p>
          <a:p>
            <a:pPr marR="0" lvl="0" algn="ctr" defTabSz="1072866" rtl="0" eaLnBrk="1" fontAlgn="auto" latinLnBrk="0" hangingPunct="1">
              <a:lnSpc>
                <a:spcPct val="100000"/>
              </a:lnSpc>
              <a:spcBef>
                <a:spcPts val="300"/>
              </a:spcBef>
              <a:spcAft>
                <a:spcPts val="0"/>
              </a:spcAft>
              <a:buClrTx/>
              <a:buSzTx/>
              <a:tabLst/>
              <a:defRPr/>
            </a:pPr>
            <a:endParaRPr lang="en-US" sz="1300" noProof="0" dirty="0">
              <a:ea typeface="Malgun Gothic Semilight" panose="020B0502040204020203" pitchFamily="34" charset="-128"/>
              <a:cs typeface="Malgun Gothic Semilight" panose="020B0502040204020203" pitchFamily="34" charset="-128"/>
              <a:sym typeface="Arial"/>
            </a:endParaRPr>
          </a:p>
          <a:p>
            <a:pPr marL="118745" marR="0" lvl="0" indent="-118745" algn="ctr" defTabSz="1072866"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1300" b="0" i="0" u="none" strike="noStrike" kern="1200" cap="none" spc="0" normalizeH="0" baseline="0" noProof="0" dirty="0">
              <a:ln>
                <a:noFill/>
              </a:ln>
              <a:effectLst/>
              <a:uLnTx/>
              <a:uFillTx/>
              <a:ea typeface="Malgun Gothic Semilight" panose="020B0502040204020203" pitchFamily="34" charset="-128"/>
              <a:cs typeface="Malgun Gothic Semilight" panose="020B0502040204020203" pitchFamily="34" charset="-128"/>
            </a:endParaRPr>
          </a:p>
        </p:txBody>
      </p:sp>
      <p:sp>
        <p:nvSpPr>
          <p:cNvPr id="26" name="Oval 25">
            <a:extLst>
              <a:ext uri="{FF2B5EF4-FFF2-40B4-BE49-F238E27FC236}">
                <a16:creationId xmlns:a16="http://schemas.microsoft.com/office/drawing/2014/main" id="{A0A3B2DD-901C-4A01-B47C-1C67F90212F7}"/>
              </a:ext>
            </a:extLst>
          </p:cNvPr>
          <p:cNvSpPr/>
          <p:nvPr/>
        </p:nvSpPr>
        <p:spPr>
          <a:xfrm>
            <a:off x="6964336" y="803421"/>
            <a:ext cx="137160" cy="137160"/>
          </a:xfrm>
          <a:prstGeom prst="ellipse">
            <a:avLst/>
          </a:prstGeom>
          <a:solidFill>
            <a:schemeClr val="tx2"/>
          </a:solidFill>
          <a:ln w="19050">
            <a:solidFill>
              <a:schemeClr val="tx1"/>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err="1">
              <a:ln>
                <a:noFill/>
              </a:ln>
              <a:solidFill>
                <a:srgbClr val="606060"/>
              </a:solidFill>
              <a:effectLst/>
              <a:uLnTx/>
              <a:uFillTx/>
              <a:ea typeface="+mn-ea"/>
              <a:cs typeface="Arial" panose="020B0604020202020204" pitchFamily="34" charset="0"/>
              <a:sym typeface="Arial"/>
            </a:endParaRPr>
          </a:p>
        </p:txBody>
      </p:sp>
      <p:sp>
        <p:nvSpPr>
          <p:cNvPr id="27" name="Oval 26">
            <a:extLst>
              <a:ext uri="{FF2B5EF4-FFF2-40B4-BE49-F238E27FC236}">
                <a16:creationId xmlns:a16="http://schemas.microsoft.com/office/drawing/2014/main" id="{C7A3CF6B-8BD8-4569-AD47-5507AD8FF4D6}"/>
              </a:ext>
            </a:extLst>
          </p:cNvPr>
          <p:cNvSpPr/>
          <p:nvPr/>
        </p:nvSpPr>
        <p:spPr>
          <a:xfrm>
            <a:off x="8700685" y="811002"/>
            <a:ext cx="137160" cy="137160"/>
          </a:xfrm>
          <a:prstGeom prst="ellipse">
            <a:avLst/>
          </a:prstGeom>
          <a:solidFill>
            <a:schemeClr val="tx2"/>
          </a:solidFill>
          <a:ln w="19050">
            <a:solidFill>
              <a:schemeClr val="tx1"/>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err="1">
              <a:ln>
                <a:noFill/>
              </a:ln>
              <a:solidFill>
                <a:srgbClr val="606060"/>
              </a:solidFill>
              <a:effectLst/>
              <a:uLnTx/>
              <a:uFillTx/>
              <a:ea typeface="+mn-ea"/>
              <a:cs typeface="Arial" panose="020B0604020202020204" pitchFamily="34" charset="0"/>
              <a:sym typeface="Arial"/>
            </a:endParaRPr>
          </a:p>
        </p:txBody>
      </p:sp>
      <p:sp>
        <p:nvSpPr>
          <p:cNvPr id="28" name="Oval 27">
            <a:extLst>
              <a:ext uri="{FF2B5EF4-FFF2-40B4-BE49-F238E27FC236}">
                <a16:creationId xmlns:a16="http://schemas.microsoft.com/office/drawing/2014/main" id="{F94D055D-95C0-491E-9BFD-8D4AF1B7D7C3}"/>
              </a:ext>
            </a:extLst>
          </p:cNvPr>
          <p:cNvSpPr/>
          <p:nvPr/>
        </p:nvSpPr>
        <p:spPr>
          <a:xfrm>
            <a:off x="10467342" y="821641"/>
            <a:ext cx="137160" cy="137160"/>
          </a:xfrm>
          <a:prstGeom prst="ellipse">
            <a:avLst/>
          </a:prstGeom>
          <a:solidFill>
            <a:schemeClr val="tx2"/>
          </a:solidFill>
          <a:ln w="19050">
            <a:solidFill>
              <a:schemeClr val="tx1"/>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err="1">
              <a:ln>
                <a:noFill/>
              </a:ln>
              <a:solidFill>
                <a:srgbClr val="606060"/>
              </a:solidFill>
              <a:effectLst/>
              <a:uLnTx/>
              <a:uFillTx/>
              <a:ea typeface="+mn-ea"/>
              <a:cs typeface="Arial" panose="020B0604020202020204" pitchFamily="34" charset="0"/>
              <a:sym typeface="Arial"/>
            </a:endParaRPr>
          </a:p>
        </p:txBody>
      </p:sp>
      <p:sp>
        <p:nvSpPr>
          <p:cNvPr id="7" name="TextBox 6">
            <a:extLst>
              <a:ext uri="{FF2B5EF4-FFF2-40B4-BE49-F238E27FC236}">
                <a16:creationId xmlns:a16="http://schemas.microsoft.com/office/drawing/2014/main" id="{C3F9B997-B16F-475A-98D8-C99B96B24DAC}"/>
              </a:ext>
            </a:extLst>
          </p:cNvPr>
          <p:cNvSpPr txBox="1"/>
          <p:nvPr/>
        </p:nvSpPr>
        <p:spPr>
          <a:xfrm>
            <a:off x="137993" y="5674494"/>
            <a:ext cx="6044598" cy="646331"/>
          </a:xfrm>
          <a:prstGeom prst="rect">
            <a:avLst/>
          </a:prstGeom>
          <a:noFill/>
        </p:spPr>
        <p:txBody>
          <a:bodyPr wrap="square" rtlCol="0">
            <a:spAutoFit/>
          </a:bodyPr>
          <a:lstStyle/>
          <a:p>
            <a:r>
              <a:rPr lang="en-US" dirty="0">
                <a:solidFill>
                  <a:srgbClr val="FF0000"/>
                </a:solidFill>
                <a:ea typeface="Malgun Gothic Semilight" panose="020B0502040204020203" pitchFamily="34" charset="-128"/>
                <a:cs typeface="Malgun Gothic Semilight" panose="020B0502040204020203" pitchFamily="34" charset="-128"/>
                <a:sym typeface="Arial"/>
              </a:rPr>
              <a:t>* </a:t>
            </a:r>
            <a:r>
              <a:rPr lang="en-US" sz="1500" dirty="0">
                <a:solidFill>
                  <a:srgbClr val="FF0000"/>
                </a:solidFill>
                <a:ea typeface="Malgun Gothic Semilight" panose="020B0502040204020203" pitchFamily="34" charset="-128"/>
                <a:cs typeface="Malgun Gothic Semilight" panose="020B0502040204020203" pitchFamily="34" charset="-128"/>
                <a:sym typeface="Arial"/>
              </a:rPr>
              <a:t>Timeline may shift – depending on dates </a:t>
            </a:r>
            <a:r>
              <a:rPr lang="en-US" sz="1500">
                <a:solidFill>
                  <a:srgbClr val="FF0000"/>
                </a:solidFill>
                <a:ea typeface="Malgun Gothic Semilight" panose="020B0502040204020203" pitchFamily="34" charset="-128"/>
                <a:cs typeface="Malgun Gothic Semilight" panose="020B0502040204020203" pitchFamily="34" charset="-128"/>
                <a:sym typeface="Arial"/>
              </a:rPr>
              <a:t>of Mexico Forum </a:t>
            </a:r>
            <a:endParaRPr lang="en-US" sz="1500" dirty="0">
              <a:solidFill>
                <a:srgbClr val="FF0000"/>
              </a:solidFill>
              <a:ea typeface="Malgun Gothic Semilight" panose="020B0502040204020203" pitchFamily="34" charset="-128"/>
              <a:cs typeface="Malgun Gothic Semilight" panose="020B0502040204020203" pitchFamily="34" charset="-128"/>
              <a:sym typeface="Arial"/>
            </a:endParaRPr>
          </a:p>
          <a:p>
            <a:endParaRPr lang="en-US" dirty="0"/>
          </a:p>
        </p:txBody>
      </p:sp>
      <p:pic>
        <p:nvPicPr>
          <p:cNvPr id="29" name="Picture 28" descr="Generation Equality Forum">
            <a:extLst>
              <a:ext uri="{FF2B5EF4-FFF2-40B4-BE49-F238E27FC236}">
                <a16:creationId xmlns:a16="http://schemas.microsoft.com/office/drawing/2014/main" id="{8E20D06A-FDF7-4982-B53F-2A6C648EC51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48" t="14510" r="16879" b="14989"/>
          <a:stretch/>
        </p:blipFill>
        <p:spPr bwMode="auto">
          <a:xfrm>
            <a:off x="9612370" y="5292327"/>
            <a:ext cx="2764158" cy="121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3313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27781&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m/%#d/%y&lt;/m_strFormatTime&gt;&lt;m_yearfmt&gt;&lt;begin val=&quot;4&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3T5fYXbFSFO_t_4OCTygqw"/>
</p:tagLst>
</file>

<file path=ppt/theme/_rels/them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_rels/them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theme1.xml><?xml version="1.0" encoding="utf-8"?>
<a:theme xmlns:a="http://schemas.openxmlformats.org/drawingml/2006/main" name="Title Slide">
  <a:themeElements>
    <a:clrScheme name="Custom 2">
      <a:dk1>
        <a:sysClr val="windowText" lastClr="000000"/>
      </a:dk1>
      <a:lt1>
        <a:sysClr val="window" lastClr="FFFFFF"/>
      </a:lt1>
      <a:dk2>
        <a:srgbClr val="44546A"/>
      </a:dk2>
      <a:lt2>
        <a:srgbClr val="E7E6E6"/>
      </a:lt2>
      <a:accent1>
        <a:srgbClr val="009DDC"/>
      </a:accent1>
      <a:accent2>
        <a:srgbClr val="F15D18"/>
      </a:accent2>
      <a:accent3>
        <a:srgbClr val="8A7967"/>
      </a:accent3>
      <a:accent4>
        <a:srgbClr val="DEB408"/>
      </a:accent4>
      <a:accent5>
        <a:srgbClr val="D31245"/>
      </a:accent5>
      <a:accent6>
        <a:srgbClr val="6CB33F"/>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Custom 2">
      <a:dk1>
        <a:sysClr val="windowText" lastClr="000000"/>
      </a:dk1>
      <a:lt1>
        <a:sysClr val="window" lastClr="FFFFFF"/>
      </a:lt1>
      <a:dk2>
        <a:srgbClr val="44546A"/>
      </a:dk2>
      <a:lt2>
        <a:srgbClr val="E7E6E6"/>
      </a:lt2>
      <a:accent1>
        <a:srgbClr val="009DDC"/>
      </a:accent1>
      <a:accent2>
        <a:srgbClr val="F15D18"/>
      </a:accent2>
      <a:accent3>
        <a:srgbClr val="8A7967"/>
      </a:accent3>
      <a:accent4>
        <a:srgbClr val="DEB408"/>
      </a:accent4>
      <a:accent5>
        <a:srgbClr val="D31245"/>
      </a:accent5>
      <a:accent6>
        <a:srgbClr val="6CB33F"/>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Median">
  <a:themeElements>
    <a:clrScheme name="Custom 2">
      <a:dk1>
        <a:srgbClr val="009DDC"/>
      </a:dk1>
      <a:lt1>
        <a:sysClr val="window" lastClr="FFFFFF"/>
      </a:lt1>
      <a:dk2>
        <a:srgbClr val="009DDC"/>
      </a:dk2>
      <a:lt2>
        <a:srgbClr val="67B7E6"/>
      </a:lt2>
      <a:accent1>
        <a:srgbClr val="009DDC"/>
      </a:accent1>
      <a:accent2>
        <a:srgbClr val="67B7E6"/>
      </a:accent2>
      <a:accent3>
        <a:srgbClr val="009DDC"/>
      </a:accent3>
      <a:accent4>
        <a:srgbClr val="67B7E6"/>
      </a:accent4>
      <a:accent5>
        <a:srgbClr val="D8D8D8"/>
      </a:accent5>
      <a:accent6>
        <a:srgbClr val="BFBFBF"/>
      </a:accent6>
      <a:hlink>
        <a:srgbClr val="0075A5"/>
      </a:hlink>
      <a:folHlink>
        <a:srgbClr val="50C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4_Median">
  <a:themeElements>
    <a:clrScheme name="UN Women">
      <a:dk1>
        <a:srgbClr val="009DDC"/>
      </a:dk1>
      <a:lt1>
        <a:sysClr val="window" lastClr="FFFFFF"/>
      </a:lt1>
      <a:dk2>
        <a:srgbClr val="009DDC"/>
      </a:dk2>
      <a:lt2>
        <a:srgbClr val="67B7E6"/>
      </a:lt2>
      <a:accent1>
        <a:srgbClr val="009DDC"/>
      </a:accent1>
      <a:accent2>
        <a:srgbClr val="67B7E6"/>
      </a:accent2>
      <a:accent3>
        <a:srgbClr val="009DDC"/>
      </a:accent3>
      <a:accent4>
        <a:srgbClr val="67B7E6"/>
      </a:accent4>
      <a:accent5>
        <a:srgbClr val="D8D8D8"/>
      </a:accent5>
      <a:accent6>
        <a:srgbClr val="BFBFBF"/>
      </a:accent6>
      <a:hlink>
        <a:srgbClr val="000000"/>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1_Content">
  <a:themeElements>
    <a:clrScheme name="Custom 2">
      <a:dk1>
        <a:sysClr val="windowText" lastClr="000000"/>
      </a:dk1>
      <a:lt1>
        <a:sysClr val="window" lastClr="FFFFFF"/>
      </a:lt1>
      <a:dk2>
        <a:srgbClr val="44546A"/>
      </a:dk2>
      <a:lt2>
        <a:srgbClr val="E7E6E6"/>
      </a:lt2>
      <a:accent1>
        <a:srgbClr val="009DDC"/>
      </a:accent1>
      <a:accent2>
        <a:srgbClr val="F15D18"/>
      </a:accent2>
      <a:accent3>
        <a:srgbClr val="8A7967"/>
      </a:accent3>
      <a:accent4>
        <a:srgbClr val="DEB408"/>
      </a:accent4>
      <a:accent5>
        <a:srgbClr val="D31245"/>
      </a:accent5>
      <a:accent6>
        <a:srgbClr val="6CB33F"/>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44546A"/>
    </a:dk2>
    <a:lt2>
      <a:srgbClr val="E7E6E6"/>
    </a:lt2>
    <a:accent1>
      <a:srgbClr val="009DDC"/>
    </a:accent1>
    <a:accent2>
      <a:srgbClr val="F15D18"/>
    </a:accent2>
    <a:accent3>
      <a:srgbClr val="8A7967"/>
    </a:accent3>
    <a:accent4>
      <a:srgbClr val="DEB408"/>
    </a:accent4>
    <a:accent5>
      <a:srgbClr val="D31245"/>
    </a:accent5>
    <a:accent6>
      <a:srgbClr val="6CB33F"/>
    </a:accent6>
    <a:hlink>
      <a:srgbClr val="0563C1"/>
    </a:hlink>
    <a:folHlink>
      <a:srgbClr val="954F72"/>
    </a:folHlink>
  </a:clr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44546A"/>
    </a:dk2>
    <a:lt2>
      <a:srgbClr val="E7E6E6"/>
    </a:lt2>
    <a:accent1>
      <a:srgbClr val="009DDC"/>
    </a:accent1>
    <a:accent2>
      <a:srgbClr val="F15D18"/>
    </a:accent2>
    <a:accent3>
      <a:srgbClr val="8A7967"/>
    </a:accent3>
    <a:accent4>
      <a:srgbClr val="DEB408"/>
    </a:accent4>
    <a:accent5>
      <a:srgbClr val="D31245"/>
    </a:accent5>
    <a:accent6>
      <a:srgbClr val="6CB33F"/>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24847</TotalTime>
  <Words>909</Words>
  <Application>Microsoft Office PowerPoint</Application>
  <PresentationFormat>Widescreen</PresentationFormat>
  <Paragraphs>150</Paragraphs>
  <Slides>7</Slides>
  <Notes>3</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7</vt:i4>
      </vt:variant>
    </vt:vector>
  </HeadingPairs>
  <TitlesOfParts>
    <vt:vector size="17" baseType="lpstr">
      <vt:lpstr>Arial</vt:lpstr>
      <vt:lpstr>Calibri</vt:lpstr>
      <vt:lpstr>Tw Cen MT</vt:lpstr>
      <vt:lpstr>Wingdings</vt:lpstr>
      <vt:lpstr>Title Slide</vt:lpstr>
      <vt:lpstr>Content</vt:lpstr>
      <vt:lpstr>3_Median</vt:lpstr>
      <vt:lpstr>4_Median</vt:lpstr>
      <vt:lpstr>1_Content</vt:lpstr>
      <vt:lpstr>think-cell Slide</vt:lpstr>
      <vt:lpstr>PowerPoint Presentation</vt:lpstr>
      <vt:lpstr>What is the Generation Equality Forum (GEF)?</vt:lpstr>
      <vt:lpstr>Outcome</vt:lpstr>
      <vt:lpstr>PowerPoint Presentation</vt:lpstr>
      <vt:lpstr>What are Action Coalitions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MASEK</dc:creator>
  <cp:lastModifiedBy>Nargis Azizova</cp:lastModifiedBy>
  <cp:revision>226</cp:revision>
  <cp:lastPrinted>2019-06-26T01:52:16Z</cp:lastPrinted>
  <dcterms:created xsi:type="dcterms:W3CDTF">2015-01-05T12:10:44Z</dcterms:created>
  <dcterms:modified xsi:type="dcterms:W3CDTF">2020-06-18T09:32:50Z</dcterms:modified>
</cp:coreProperties>
</file>